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0"/>
  </p:notesMasterIdLst>
  <p:sldIdLst>
    <p:sldId id="262" r:id="rId2"/>
    <p:sldId id="256" r:id="rId3"/>
    <p:sldId id="257" r:id="rId4"/>
    <p:sldId id="293" r:id="rId5"/>
    <p:sldId id="268" r:id="rId6"/>
    <p:sldId id="290" r:id="rId7"/>
    <p:sldId id="276" r:id="rId8"/>
    <p:sldId id="294" r:id="rId9"/>
    <p:sldId id="273" r:id="rId10"/>
    <p:sldId id="269" r:id="rId11"/>
    <p:sldId id="278" r:id="rId12"/>
    <p:sldId id="259" r:id="rId13"/>
    <p:sldId id="281" r:id="rId14"/>
    <p:sldId id="261" r:id="rId15"/>
    <p:sldId id="295" r:id="rId16"/>
    <p:sldId id="280" r:id="rId17"/>
    <p:sldId id="287" r:id="rId18"/>
    <p:sldId id="29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36D"/>
    <a:srgbClr val="8668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4660"/>
  </p:normalViewPr>
  <p:slideViewPr>
    <p:cSldViewPr>
      <p:cViewPr>
        <p:scale>
          <a:sx n="100" d="100"/>
          <a:sy n="100" d="100"/>
        </p:scale>
        <p:origin x="-4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7BBD1-02B1-4F57-92E5-B30DB3AAE4A2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2BE790-4138-40D6-A745-181D6EBCB001}">
      <dgm:prSet phldrT="[Text]" custT="1"/>
      <dgm:spPr/>
      <dgm:t>
        <a:bodyPr/>
        <a:lstStyle/>
        <a:p>
          <a:r>
            <a:rPr lang="ru-RU" sz="32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32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17BF2ABC-6B1E-4501-BBFC-248E1C1EEE8A}" type="parTrans" cxnId="{13B697A4-E88E-4F20-9811-6F06A0756DF1}">
      <dgm:prSet/>
      <dgm:spPr/>
      <dgm:t>
        <a:bodyPr/>
        <a:lstStyle/>
        <a:p>
          <a:endParaRPr lang="en-GB"/>
        </a:p>
      </dgm:t>
    </dgm:pt>
    <dgm:pt modelId="{2B0EBFF8-0D5D-42AE-8C03-874F70A9C329}" type="sibTrans" cxnId="{13B697A4-E88E-4F20-9811-6F06A0756DF1}">
      <dgm:prSet/>
      <dgm:spPr/>
      <dgm:t>
        <a:bodyPr/>
        <a:lstStyle/>
        <a:p>
          <a:endParaRPr lang="en-GB"/>
        </a:p>
      </dgm:t>
    </dgm:pt>
    <dgm:pt modelId="{178B4A6B-C237-4F92-A61F-EB7FAD93A692}">
      <dgm:prSet phldrT="[Text]"/>
      <dgm:spPr/>
      <dgm:t>
        <a:bodyPr/>
        <a:lstStyle/>
        <a:p>
          <a:endParaRPr lang="en-GB" dirty="0"/>
        </a:p>
      </dgm:t>
    </dgm:pt>
    <dgm:pt modelId="{E76C78CC-1A50-49B0-B43B-07DFBC52F4F4}" type="parTrans" cxnId="{E8EF3605-2E5F-4F17-B4CD-876843E73F8F}">
      <dgm:prSet/>
      <dgm:spPr/>
      <dgm:t>
        <a:bodyPr/>
        <a:lstStyle/>
        <a:p>
          <a:endParaRPr lang="en-GB"/>
        </a:p>
      </dgm:t>
    </dgm:pt>
    <dgm:pt modelId="{3BACAC76-31BA-437B-99E5-B7DCCE6FD501}" type="sibTrans" cxnId="{E8EF3605-2E5F-4F17-B4CD-876843E73F8F}">
      <dgm:prSet/>
      <dgm:spPr/>
      <dgm:t>
        <a:bodyPr/>
        <a:lstStyle/>
        <a:p>
          <a:endParaRPr lang="en-GB"/>
        </a:p>
      </dgm:t>
    </dgm:pt>
    <dgm:pt modelId="{4B34E71E-5A5F-4D75-AC48-B15A81F5499A}">
      <dgm:prSet phldrT="[Text]"/>
      <dgm:spPr/>
      <dgm:t>
        <a:bodyPr/>
        <a:lstStyle/>
        <a:p>
          <a:r>
            <a:rPr lang="en-GB" dirty="0" smtClean="0"/>
            <a:t>100SV</a:t>
          </a:r>
          <a:endParaRPr lang="en-GB" dirty="0"/>
        </a:p>
      </dgm:t>
    </dgm:pt>
    <dgm:pt modelId="{91F0887C-6EB3-41C4-B92C-78B3C9F18200}" type="parTrans" cxnId="{8B96C804-9DF8-48A0-A049-0BCF8748F364}">
      <dgm:prSet/>
      <dgm:spPr/>
      <dgm:t>
        <a:bodyPr/>
        <a:lstStyle/>
        <a:p>
          <a:endParaRPr lang="en-GB"/>
        </a:p>
      </dgm:t>
    </dgm:pt>
    <dgm:pt modelId="{81E53D19-7F0E-4D19-9917-FD6FF0AB158C}" type="sibTrans" cxnId="{8B96C804-9DF8-48A0-A049-0BCF8748F364}">
      <dgm:prSet/>
      <dgm:spPr/>
      <dgm:t>
        <a:bodyPr/>
        <a:lstStyle/>
        <a:p>
          <a:endParaRPr lang="en-GB"/>
        </a:p>
      </dgm:t>
    </dgm:pt>
    <dgm:pt modelId="{10F38DF5-3278-427F-9904-32BE999C3A70}">
      <dgm:prSet phldrT="[Text]"/>
      <dgm:spPr/>
      <dgm:t>
        <a:bodyPr/>
        <a:lstStyle/>
        <a:p>
          <a:r>
            <a:rPr lang="en-GB" dirty="0" smtClean="0"/>
            <a:t>100SV</a:t>
          </a:r>
          <a:endParaRPr lang="en-GB" dirty="0"/>
        </a:p>
      </dgm:t>
    </dgm:pt>
    <dgm:pt modelId="{AA392CD2-0553-491A-9BE6-B542517E415D}" type="parTrans" cxnId="{D3D101A4-3079-4D45-88FF-107F3CEDC50E}">
      <dgm:prSet/>
      <dgm:spPr/>
      <dgm:t>
        <a:bodyPr/>
        <a:lstStyle/>
        <a:p>
          <a:endParaRPr lang="en-GB"/>
        </a:p>
      </dgm:t>
    </dgm:pt>
    <dgm:pt modelId="{E6C10B75-4FEA-4BAD-857D-5C9884B4DD7D}" type="sibTrans" cxnId="{D3D101A4-3079-4D45-88FF-107F3CEDC50E}">
      <dgm:prSet/>
      <dgm:spPr/>
      <dgm:t>
        <a:bodyPr/>
        <a:lstStyle/>
        <a:p>
          <a:endParaRPr lang="en-GB"/>
        </a:p>
      </dgm:t>
    </dgm:pt>
    <dgm:pt modelId="{ADACCCB9-4201-4AA9-8334-9A95C4EC4B57}">
      <dgm:prSet phldrT="[Text]" custT="1"/>
      <dgm:spPr/>
      <dgm:t>
        <a:bodyPr/>
        <a:lstStyle/>
        <a:p>
          <a:r>
            <a:rPr lang="ru-RU" sz="3100" dirty="0" smtClean="0"/>
            <a:t> </a:t>
          </a:r>
          <a:endParaRPr lang="en-GB" sz="2400" dirty="0"/>
        </a:p>
      </dgm:t>
    </dgm:pt>
    <dgm:pt modelId="{02FC7A38-9405-4673-B87C-CEE6E70A1A36}" type="parTrans" cxnId="{80442BB6-E650-4356-98E4-C22B6C1E14F1}">
      <dgm:prSet/>
      <dgm:spPr/>
      <dgm:t>
        <a:bodyPr/>
        <a:lstStyle/>
        <a:p>
          <a:endParaRPr lang="en-GB"/>
        </a:p>
      </dgm:t>
    </dgm:pt>
    <dgm:pt modelId="{A9C4EF28-69CA-4F1C-96F9-6C05AF2EEE8E}" type="sibTrans" cxnId="{80442BB6-E650-4356-98E4-C22B6C1E14F1}">
      <dgm:prSet/>
      <dgm:spPr/>
      <dgm:t>
        <a:bodyPr/>
        <a:lstStyle/>
        <a:p>
          <a:endParaRPr lang="en-GB"/>
        </a:p>
      </dgm:t>
    </dgm:pt>
    <dgm:pt modelId="{03EFF4AC-1C6E-4F9A-A5EE-01F964C41BCA}">
      <dgm:prSet phldrT="[Text]"/>
      <dgm:spPr/>
      <dgm:t>
        <a:bodyPr/>
        <a:lstStyle/>
        <a:p>
          <a:r>
            <a:rPr lang="en-GB" dirty="0" smtClean="0"/>
            <a:t>100SV</a:t>
          </a:r>
          <a:endParaRPr lang="en-GB" dirty="0"/>
        </a:p>
      </dgm:t>
    </dgm:pt>
    <dgm:pt modelId="{7BF3543E-3D8F-43EB-9AF8-363B997003E9}" type="parTrans" cxnId="{EFFC7CC6-A7E1-4719-B08A-CDA9EC986CF0}">
      <dgm:prSet/>
      <dgm:spPr/>
      <dgm:t>
        <a:bodyPr/>
        <a:lstStyle/>
        <a:p>
          <a:endParaRPr lang="en-GB"/>
        </a:p>
      </dgm:t>
    </dgm:pt>
    <dgm:pt modelId="{FB4C3277-4C38-4F3D-AF1E-8A549DA2D22F}" type="sibTrans" cxnId="{EFFC7CC6-A7E1-4719-B08A-CDA9EC986CF0}">
      <dgm:prSet/>
      <dgm:spPr/>
      <dgm:t>
        <a:bodyPr/>
        <a:lstStyle/>
        <a:p>
          <a:endParaRPr lang="en-GB"/>
        </a:p>
      </dgm:t>
    </dgm:pt>
    <dgm:pt modelId="{0C3441F1-12A0-468C-BABE-94BAAF3CD448}">
      <dgm:prSet/>
      <dgm:spPr/>
      <dgm:t>
        <a:bodyPr/>
        <a:lstStyle/>
        <a:p>
          <a:r>
            <a:rPr lang="en-GB" dirty="0" smtClean="0"/>
            <a:t>100 SV</a:t>
          </a:r>
          <a:endParaRPr lang="en-GB" dirty="0"/>
        </a:p>
      </dgm:t>
    </dgm:pt>
    <dgm:pt modelId="{BF77BDF2-28BC-458B-A9FC-C44CFD1FAE2E}" type="parTrans" cxnId="{A60844CB-B5DE-4336-BFE5-E9819C3788B8}">
      <dgm:prSet/>
      <dgm:spPr/>
      <dgm:t>
        <a:bodyPr/>
        <a:lstStyle/>
        <a:p>
          <a:endParaRPr lang="en-GB"/>
        </a:p>
      </dgm:t>
    </dgm:pt>
    <dgm:pt modelId="{0C559C24-32B9-47E5-96BD-D63FCAFB60EF}" type="sibTrans" cxnId="{A60844CB-B5DE-4336-BFE5-E9819C3788B8}">
      <dgm:prSet/>
      <dgm:spPr/>
      <dgm:t>
        <a:bodyPr/>
        <a:lstStyle/>
        <a:p>
          <a:endParaRPr lang="en-GB"/>
        </a:p>
      </dgm:t>
    </dgm:pt>
    <dgm:pt modelId="{F7551AA2-724B-48CC-97BE-E37055BDA989}" type="pres">
      <dgm:prSet presAssocID="{B9F7BBD1-02B1-4F57-92E5-B30DB3AAE4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9024476-B9FD-4DD9-AB52-41CF03768E1B}" type="pres">
      <dgm:prSet presAssocID="{AA2BE790-4138-40D6-A745-181D6EBCB001}" presName="hierRoot1" presStyleCnt="0"/>
      <dgm:spPr/>
    </dgm:pt>
    <dgm:pt modelId="{94E59AB8-7018-450A-AFF2-8DF85260AC7F}" type="pres">
      <dgm:prSet presAssocID="{AA2BE790-4138-40D6-A745-181D6EBCB001}" presName="composite" presStyleCnt="0"/>
      <dgm:spPr/>
    </dgm:pt>
    <dgm:pt modelId="{C523ADB2-0AB7-4E02-9D6A-F31A3E473B61}" type="pres">
      <dgm:prSet presAssocID="{AA2BE790-4138-40D6-A745-181D6EBCB001}" presName="background" presStyleLbl="node0" presStyleIdx="0" presStyleCnt="1"/>
      <dgm:spPr/>
    </dgm:pt>
    <dgm:pt modelId="{2F2C8967-0367-4D99-9972-1D8E6FFC945F}" type="pres">
      <dgm:prSet presAssocID="{AA2BE790-4138-40D6-A745-181D6EBCB00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02CE9D-6803-4E3B-AEAC-A6F2F190407D}" type="pres">
      <dgm:prSet presAssocID="{AA2BE790-4138-40D6-A745-181D6EBCB001}" presName="hierChild2" presStyleCnt="0"/>
      <dgm:spPr/>
    </dgm:pt>
    <dgm:pt modelId="{A3ADB018-2895-4B17-8FEE-0ADA67462921}" type="pres">
      <dgm:prSet presAssocID="{E76C78CC-1A50-49B0-B43B-07DFBC52F4F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6E09829F-C580-40E7-AA61-B5B22993A071}" type="pres">
      <dgm:prSet presAssocID="{178B4A6B-C237-4F92-A61F-EB7FAD93A692}" presName="hierRoot2" presStyleCnt="0"/>
      <dgm:spPr/>
    </dgm:pt>
    <dgm:pt modelId="{A79143E8-A30F-432D-AA6C-2C1667918EB7}" type="pres">
      <dgm:prSet presAssocID="{178B4A6B-C237-4F92-A61F-EB7FAD93A692}" presName="composite2" presStyleCnt="0"/>
      <dgm:spPr/>
    </dgm:pt>
    <dgm:pt modelId="{56E2B15B-199B-4F4B-8DB5-3A923D9EAC06}" type="pres">
      <dgm:prSet presAssocID="{178B4A6B-C237-4F92-A61F-EB7FAD93A692}" presName="background2" presStyleLbl="node2" presStyleIdx="0" presStyleCnt="2"/>
      <dgm:spPr/>
    </dgm:pt>
    <dgm:pt modelId="{6CC0D5FE-AC1F-40FE-AE79-922909BB31EA}" type="pres">
      <dgm:prSet presAssocID="{178B4A6B-C237-4F92-A61F-EB7FAD93A69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A7DBE4-5AF3-485C-9E72-099CE3B77197}" type="pres">
      <dgm:prSet presAssocID="{178B4A6B-C237-4F92-A61F-EB7FAD93A692}" presName="hierChild3" presStyleCnt="0"/>
      <dgm:spPr/>
    </dgm:pt>
    <dgm:pt modelId="{EEB40ADA-AD4D-4AA3-B2CC-00B8F2A72C08}" type="pres">
      <dgm:prSet presAssocID="{91F0887C-6EB3-41C4-B92C-78B3C9F18200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ADF47D8-E7CA-4D66-A4AA-C1A1A37DC8F5}" type="pres">
      <dgm:prSet presAssocID="{4B34E71E-5A5F-4D75-AC48-B15A81F5499A}" presName="hierRoot3" presStyleCnt="0"/>
      <dgm:spPr/>
    </dgm:pt>
    <dgm:pt modelId="{DB96B73C-7E53-486F-BEC1-5E1B9AB13894}" type="pres">
      <dgm:prSet presAssocID="{4B34E71E-5A5F-4D75-AC48-B15A81F5499A}" presName="composite3" presStyleCnt="0"/>
      <dgm:spPr/>
    </dgm:pt>
    <dgm:pt modelId="{3DCC38F6-5D8C-487E-82E6-6085D71B46C7}" type="pres">
      <dgm:prSet presAssocID="{4B34E71E-5A5F-4D75-AC48-B15A81F5499A}" presName="background3" presStyleLbl="node3" presStyleIdx="0" presStyleCnt="4"/>
      <dgm:spPr/>
    </dgm:pt>
    <dgm:pt modelId="{618AFA12-FA48-46E5-B2C1-91D3245717CE}" type="pres">
      <dgm:prSet presAssocID="{4B34E71E-5A5F-4D75-AC48-B15A81F5499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28D415-CEF5-46E3-B3D5-E6805C86C313}" type="pres">
      <dgm:prSet presAssocID="{4B34E71E-5A5F-4D75-AC48-B15A81F5499A}" presName="hierChild4" presStyleCnt="0"/>
      <dgm:spPr/>
    </dgm:pt>
    <dgm:pt modelId="{2946503D-EFC2-422A-A5C7-B0EA8CC8FC09}" type="pres">
      <dgm:prSet presAssocID="{AA392CD2-0553-491A-9BE6-B542517E415D}" presName="Name17" presStyleLbl="parChTrans1D3" presStyleIdx="1" presStyleCnt="4"/>
      <dgm:spPr/>
      <dgm:t>
        <a:bodyPr/>
        <a:lstStyle/>
        <a:p>
          <a:endParaRPr lang="en-GB"/>
        </a:p>
      </dgm:t>
    </dgm:pt>
    <dgm:pt modelId="{89E2DFD2-527A-4869-80CD-2E8B6EC2CEEA}" type="pres">
      <dgm:prSet presAssocID="{10F38DF5-3278-427F-9904-32BE999C3A70}" presName="hierRoot3" presStyleCnt="0"/>
      <dgm:spPr/>
    </dgm:pt>
    <dgm:pt modelId="{214F0188-5FAA-4494-9404-AF9477F4BF98}" type="pres">
      <dgm:prSet presAssocID="{10F38DF5-3278-427F-9904-32BE999C3A70}" presName="composite3" presStyleCnt="0"/>
      <dgm:spPr/>
    </dgm:pt>
    <dgm:pt modelId="{0E3F375D-6488-44AF-9D1F-9810516CA4BF}" type="pres">
      <dgm:prSet presAssocID="{10F38DF5-3278-427F-9904-32BE999C3A70}" presName="background3" presStyleLbl="node3" presStyleIdx="1" presStyleCnt="4"/>
      <dgm:spPr/>
    </dgm:pt>
    <dgm:pt modelId="{D592B2C4-162C-4507-8737-EED1793D4371}" type="pres">
      <dgm:prSet presAssocID="{10F38DF5-3278-427F-9904-32BE999C3A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6AE69E-8FC2-4958-8B73-3B68D5942D00}" type="pres">
      <dgm:prSet presAssocID="{10F38DF5-3278-427F-9904-32BE999C3A70}" presName="hierChild4" presStyleCnt="0"/>
      <dgm:spPr/>
    </dgm:pt>
    <dgm:pt modelId="{E0D7A34E-0060-42E9-B94E-E1B59EC486A7}" type="pres">
      <dgm:prSet presAssocID="{02FC7A38-9405-4673-B87C-CEE6E70A1A36}" presName="Name10" presStyleLbl="parChTrans1D2" presStyleIdx="1" presStyleCnt="2"/>
      <dgm:spPr/>
      <dgm:t>
        <a:bodyPr/>
        <a:lstStyle/>
        <a:p>
          <a:endParaRPr lang="en-GB"/>
        </a:p>
      </dgm:t>
    </dgm:pt>
    <dgm:pt modelId="{8AFAD02A-0DA5-43B2-AE69-6B67B970CCF6}" type="pres">
      <dgm:prSet presAssocID="{ADACCCB9-4201-4AA9-8334-9A95C4EC4B57}" presName="hierRoot2" presStyleCnt="0"/>
      <dgm:spPr/>
    </dgm:pt>
    <dgm:pt modelId="{831640F0-D82E-4516-A21C-E417CF6920AF}" type="pres">
      <dgm:prSet presAssocID="{ADACCCB9-4201-4AA9-8334-9A95C4EC4B57}" presName="composite2" presStyleCnt="0"/>
      <dgm:spPr/>
    </dgm:pt>
    <dgm:pt modelId="{D9DFF2BB-7CBC-40A4-AB23-B9EA2EAD60DF}" type="pres">
      <dgm:prSet presAssocID="{ADACCCB9-4201-4AA9-8334-9A95C4EC4B57}" presName="background2" presStyleLbl="node2" presStyleIdx="1" presStyleCnt="2"/>
      <dgm:spPr/>
    </dgm:pt>
    <dgm:pt modelId="{4C09571A-67AD-4F69-A6A6-9D7943926059}" type="pres">
      <dgm:prSet presAssocID="{ADACCCB9-4201-4AA9-8334-9A95C4EC4B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87A650-9374-4A23-A9EA-CD88890ED165}" type="pres">
      <dgm:prSet presAssocID="{ADACCCB9-4201-4AA9-8334-9A95C4EC4B57}" presName="hierChild3" presStyleCnt="0"/>
      <dgm:spPr/>
    </dgm:pt>
    <dgm:pt modelId="{1899F2E8-92FC-4368-BC2C-C5DAC7F2623F}" type="pres">
      <dgm:prSet presAssocID="{7BF3543E-3D8F-43EB-9AF8-363B997003E9}" presName="Name17" presStyleLbl="parChTrans1D3" presStyleIdx="2" presStyleCnt="4"/>
      <dgm:spPr/>
      <dgm:t>
        <a:bodyPr/>
        <a:lstStyle/>
        <a:p>
          <a:endParaRPr lang="en-GB"/>
        </a:p>
      </dgm:t>
    </dgm:pt>
    <dgm:pt modelId="{3267BA54-2C53-49C5-838B-846EEF4A24CA}" type="pres">
      <dgm:prSet presAssocID="{03EFF4AC-1C6E-4F9A-A5EE-01F964C41BCA}" presName="hierRoot3" presStyleCnt="0"/>
      <dgm:spPr/>
    </dgm:pt>
    <dgm:pt modelId="{EEE4E492-1F98-4289-A6C4-B8D933869E4D}" type="pres">
      <dgm:prSet presAssocID="{03EFF4AC-1C6E-4F9A-A5EE-01F964C41BCA}" presName="composite3" presStyleCnt="0"/>
      <dgm:spPr/>
    </dgm:pt>
    <dgm:pt modelId="{FF88C48A-65FA-48D5-B903-FD833F2DA533}" type="pres">
      <dgm:prSet presAssocID="{03EFF4AC-1C6E-4F9A-A5EE-01F964C41BCA}" presName="background3" presStyleLbl="node3" presStyleIdx="2" presStyleCnt="4"/>
      <dgm:spPr/>
    </dgm:pt>
    <dgm:pt modelId="{EC57C479-FFFA-434F-845A-729A2B61C6BF}" type="pres">
      <dgm:prSet presAssocID="{03EFF4AC-1C6E-4F9A-A5EE-01F964C41BC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A246DA-7B40-452E-8F89-2E94E0E04DF4}" type="pres">
      <dgm:prSet presAssocID="{03EFF4AC-1C6E-4F9A-A5EE-01F964C41BCA}" presName="hierChild4" presStyleCnt="0"/>
      <dgm:spPr/>
    </dgm:pt>
    <dgm:pt modelId="{10AF6634-6401-4680-BC69-0E3CAFBE9D22}" type="pres">
      <dgm:prSet presAssocID="{BF77BDF2-28BC-458B-A9FC-C44CFD1FAE2E}" presName="Name17" presStyleLbl="parChTrans1D3" presStyleIdx="3" presStyleCnt="4"/>
      <dgm:spPr/>
      <dgm:t>
        <a:bodyPr/>
        <a:lstStyle/>
        <a:p>
          <a:endParaRPr lang="en-GB"/>
        </a:p>
      </dgm:t>
    </dgm:pt>
    <dgm:pt modelId="{89A0865E-67EC-4E2B-A6AD-61EEC017400C}" type="pres">
      <dgm:prSet presAssocID="{0C3441F1-12A0-468C-BABE-94BAAF3CD448}" presName="hierRoot3" presStyleCnt="0"/>
      <dgm:spPr/>
    </dgm:pt>
    <dgm:pt modelId="{A948218A-BB4E-4172-9D81-7E38781077EE}" type="pres">
      <dgm:prSet presAssocID="{0C3441F1-12A0-468C-BABE-94BAAF3CD448}" presName="composite3" presStyleCnt="0"/>
      <dgm:spPr/>
    </dgm:pt>
    <dgm:pt modelId="{F828F518-9428-4281-86A5-5097F22BF897}" type="pres">
      <dgm:prSet presAssocID="{0C3441F1-12A0-468C-BABE-94BAAF3CD448}" presName="background3" presStyleLbl="node3" presStyleIdx="3" presStyleCnt="4"/>
      <dgm:spPr/>
    </dgm:pt>
    <dgm:pt modelId="{63C1D95A-7983-44A0-96E8-0A36F0193767}" type="pres">
      <dgm:prSet presAssocID="{0C3441F1-12A0-468C-BABE-94BAAF3CD44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1C9EFB-A85A-42C1-AEE5-7D7B32516142}" type="pres">
      <dgm:prSet presAssocID="{0C3441F1-12A0-468C-BABE-94BAAF3CD448}" presName="hierChild4" presStyleCnt="0"/>
      <dgm:spPr/>
    </dgm:pt>
  </dgm:ptLst>
  <dgm:cxnLst>
    <dgm:cxn modelId="{A60844CB-B5DE-4336-BFE5-E9819C3788B8}" srcId="{ADACCCB9-4201-4AA9-8334-9A95C4EC4B57}" destId="{0C3441F1-12A0-468C-BABE-94BAAF3CD448}" srcOrd="1" destOrd="0" parTransId="{BF77BDF2-28BC-458B-A9FC-C44CFD1FAE2E}" sibTransId="{0C559C24-32B9-47E5-96BD-D63FCAFB60EF}"/>
    <dgm:cxn modelId="{8484C056-3775-498E-8EB7-496A5E791834}" type="presOf" srcId="{178B4A6B-C237-4F92-A61F-EB7FAD93A692}" destId="{6CC0D5FE-AC1F-40FE-AE79-922909BB31EA}" srcOrd="0" destOrd="0" presId="urn:microsoft.com/office/officeart/2005/8/layout/hierarchy1"/>
    <dgm:cxn modelId="{25D7E7CD-3728-4ED8-B55B-8A5469451B08}" type="presOf" srcId="{02FC7A38-9405-4673-B87C-CEE6E70A1A36}" destId="{E0D7A34E-0060-42E9-B94E-E1B59EC486A7}" srcOrd="0" destOrd="0" presId="urn:microsoft.com/office/officeart/2005/8/layout/hierarchy1"/>
    <dgm:cxn modelId="{E8EF3605-2E5F-4F17-B4CD-876843E73F8F}" srcId="{AA2BE790-4138-40D6-A745-181D6EBCB001}" destId="{178B4A6B-C237-4F92-A61F-EB7FAD93A692}" srcOrd="0" destOrd="0" parTransId="{E76C78CC-1A50-49B0-B43B-07DFBC52F4F4}" sibTransId="{3BACAC76-31BA-437B-99E5-B7DCCE6FD501}"/>
    <dgm:cxn modelId="{55DDAFB9-1C62-4EC4-AD9A-6985082AEE82}" type="presOf" srcId="{0C3441F1-12A0-468C-BABE-94BAAF3CD448}" destId="{63C1D95A-7983-44A0-96E8-0A36F0193767}" srcOrd="0" destOrd="0" presId="urn:microsoft.com/office/officeart/2005/8/layout/hierarchy1"/>
    <dgm:cxn modelId="{B2E36C2C-EE68-469A-B05F-EEEAF1777389}" type="presOf" srcId="{AA2BE790-4138-40D6-A745-181D6EBCB001}" destId="{2F2C8967-0367-4D99-9972-1D8E6FFC945F}" srcOrd="0" destOrd="0" presId="urn:microsoft.com/office/officeart/2005/8/layout/hierarchy1"/>
    <dgm:cxn modelId="{0B39867C-0FA6-4CB6-9BF3-0C6DBE385D69}" type="presOf" srcId="{4B34E71E-5A5F-4D75-AC48-B15A81F5499A}" destId="{618AFA12-FA48-46E5-B2C1-91D3245717CE}" srcOrd="0" destOrd="0" presId="urn:microsoft.com/office/officeart/2005/8/layout/hierarchy1"/>
    <dgm:cxn modelId="{B6A1CFA7-266E-4396-B71D-F9163E8C6766}" type="presOf" srcId="{BF77BDF2-28BC-458B-A9FC-C44CFD1FAE2E}" destId="{10AF6634-6401-4680-BC69-0E3CAFBE9D22}" srcOrd="0" destOrd="0" presId="urn:microsoft.com/office/officeart/2005/8/layout/hierarchy1"/>
    <dgm:cxn modelId="{4740D742-0E08-472B-915A-20CBED4F9071}" type="presOf" srcId="{7BF3543E-3D8F-43EB-9AF8-363B997003E9}" destId="{1899F2E8-92FC-4368-BC2C-C5DAC7F2623F}" srcOrd="0" destOrd="0" presId="urn:microsoft.com/office/officeart/2005/8/layout/hierarchy1"/>
    <dgm:cxn modelId="{FD32B1B1-6348-4726-A16D-C2C0806F3CEA}" type="presOf" srcId="{AA392CD2-0553-491A-9BE6-B542517E415D}" destId="{2946503D-EFC2-422A-A5C7-B0EA8CC8FC09}" srcOrd="0" destOrd="0" presId="urn:microsoft.com/office/officeart/2005/8/layout/hierarchy1"/>
    <dgm:cxn modelId="{EFFC7CC6-A7E1-4719-B08A-CDA9EC986CF0}" srcId="{ADACCCB9-4201-4AA9-8334-9A95C4EC4B57}" destId="{03EFF4AC-1C6E-4F9A-A5EE-01F964C41BCA}" srcOrd="0" destOrd="0" parTransId="{7BF3543E-3D8F-43EB-9AF8-363B997003E9}" sibTransId="{FB4C3277-4C38-4F3D-AF1E-8A549DA2D22F}"/>
    <dgm:cxn modelId="{CDCE23F9-FA4A-4E6A-8C13-85708C32FF0F}" type="presOf" srcId="{10F38DF5-3278-427F-9904-32BE999C3A70}" destId="{D592B2C4-162C-4507-8737-EED1793D4371}" srcOrd="0" destOrd="0" presId="urn:microsoft.com/office/officeart/2005/8/layout/hierarchy1"/>
    <dgm:cxn modelId="{0282C92D-48F6-4255-AE6B-018EB8ACB126}" type="presOf" srcId="{B9F7BBD1-02B1-4F57-92E5-B30DB3AAE4A2}" destId="{F7551AA2-724B-48CC-97BE-E37055BDA989}" srcOrd="0" destOrd="0" presId="urn:microsoft.com/office/officeart/2005/8/layout/hierarchy1"/>
    <dgm:cxn modelId="{13B697A4-E88E-4F20-9811-6F06A0756DF1}" srcId="{B9F7BBD1-02B1-4F57-92E5-B30DB3AAE4A2}" destId="{AA2BE790-4138-40D6-A745-181D6EBCB001}" srcOrd="0" destOrd="0" parTransId="{17BF2ABC-6B1E-4501-BBFC-248E1C1EEE8A}" sibTransId="{2B0EBFF8-0D5D-42AE-8C03-874F70A9C329}"/>
    <dgm:cxn modelId="{80442BB6-E650-4356-98E4-C22B6C1E14F1}" srcId="{AA2BE790-4138-40D6-A745-181D6EBCB001}" destId="{ADACCCB9-4201-4AA9-8334-9A95C4EC4B57}" srcOrd="1" destOrd="0" parTransId="{02FC7A38-9405-4673-B87C-CEE6E70A1A36}" sibTransId="{A9C4EF28-69CA-4F1C-96F9-6C05AF2EEE8E}"/>
    <dgm:cxn modelId="{E40CC064-3954-4D58-970F-07F37CE4344B}" type="presOf" srcId="{E76C78CC-1A50-49B0-B43B-07DFBC52F4F4}" destId="{A3ADB018-2895-4B17-8FEE-0ADA67462921}" srcOrd="0" destOrd="0" presId="urn:microsoft.com/office/officeart/2005/8/layout/hierarchy1"/>
    <dgm:cxn modelId="{B903049E-E267-4218-852A-E148C51D2C3E}" type="presOf" srcId="{ADACCCB9-4201-4AA9-8334-9A95C4EC4B57}" destId="{4C09571A-67AD-4F69-A6A6-9D7943926059}" srcOrd="0" destOrd="0" presId="urn:microsoft.com/office/officeart/2005/8/layout/hierarchy1"/>
    <dgm:cxn modelId="{D7EAC07C-0BE6-4CCC-8397-01EF44554C78}" type="presOf" srcId="{03EFF4AC-1C6E-4F9A-A5EE-01F964C41BCA}" destId="{EC57C479-FFFA-434F-845A-729A2B61C6BF}" srcOrd="0" destOrd="0" presId="urn:microsoft.com/office/officeart/2005/8/layout/hierarchy1"/>
    <dgm:cxn modelId="{8B96C804-9DF8-48A0-A049-0BCF8748F364}" srcId="{178B4A6B-C237-4F92-A61F-EB7FAD93A692}" destId="{4B34E71E-5A5F-4D75-AC48-B15A81F5499A}" srcOrd="0" destOrd="0" parTransId="{91F0887C-6EB3-41C4-B92C-78B3C9F18200}" sibTransId="{81E53D19-7F0E-4D19-9917-FD6FF0AB158C}"/>
    <dgm:cxn modelId="{D3D101A4-3079-4D45-88FF-107F3CEDC50E}" srcId="{178B4A6B-C237-4F92-A61F-EB7FAD93A692}" destId="{10F38DF5-3278-427F-9904-32BE999C3A70}" srcOrd="1" destOrd="0" parTransId="{AA392CD2-0553-491A-9BE6-B542517E415D}" sibTransId="{E6C10B75-4FEA-4BAD-857D-5C9884B4DD7D}"/>
    <dgm:cxn modelId="{4528E255-3A68-4982-A690-93FEE311ABEC}" type="presOf" srcId="{91F0887C-6EB3-41C4-B92C-78B3C9F18200}" destId="{EEB40ADA-AD4D-4AA3-B2CC-00B8F2A72C08}" srcOrd="0" destOrd="0" presId="urn:microsoft.com/office/officeart/2005/8/layout/hierarchy1"/>
    <dgm:cxn modelId="{F111869B-C1FC-4349-A711-13FFD3447BE4}" type="presParOf" srcId="{F7551AA2-724B-48CC-97BE-E37055BDA989}" destId="{A9024476-B9FD-4DD9-AB52-41CF03768E1B}" srcOrd="0" destOrd="0" presId="urn:microsoft.com/office/officeart/2005/8/layout/hierarchy1"/>
    <dgm:cxn modelId="{372BF630-84FA-4848-AFFC-53DBFAC1E439}" type="presParOf" srcId="{A9024476-B9FD-4DD9-AB52-41CF03768E1B}" destId="{94E59AB8-7018-450A-AFF2-8DF85260AC7F}" srcOrd="0" destOrd="0" presId="urn:microsoft.com/office/officeart/2005/8/layout/hierarchy1"/>
    <dgm:cxn modelId="{C1357302-B187-4B2F-A7C7-4FDFF3884EBD}" type="presParOf" srcId="{94E59AB8-7018-450A-AFF2-8DF85260AC7F}" destId="{C523ADB2-0AB7-4E02-9D6A-F31A3E473B61}" srcOrd="0" destOrd="0" presId="urn:microsoft.com/office/officeart/2005/8/layout/hierarchy1"/>
    <dgm:cxn modelId="{B961706C-0FA0-4857-8946-45BF7DC9FF17}" type="presParOf" srcId="{94E59AB8-7018-450A-AFF2-8DF85260AC7F}" destId="{2F2C8967-0367-4D99-9972-1D8E6FFC945F}" srcOrd="1" destOrd="0" presId="urn:microsoft.com/office/officeart/2005/8/layout/hierarchy1"/>
    <dgm:cxn modelId="{A67CBDB7-83BF-454D-B6E3-5ECADB202BC8}" type="presParOf" srcId="{A9024476-B9FD-4DD9-AB52-41CF03768E1B}" destId="{7402CE9D-6803-4E3B-AEAC-A6F2F190407D}" srcOrd="1" destOrd="0" presId="urn:microsoft.com/office/officeart/2005/8/layout/hierarchy1"/>
    <dgm:cxn modelId="{F647BD87-C469-464D-A868-478B50BB66E6}" type="presParOf" srcId="{7402CE9D-6803-4E3B-AEAC-A6F2F190407D}" destId="{A3ADB018-2895-4B17-8FEE-0ADA67462921}" srcOrd="0" destOrd="0" presId="urn:microsoft.com/office/officeart/2005/8/layout/hierarchy1"/>
    <dgm:cxn modelId="{744D1A88-4F27-44FC-9286-BEC8640D628E}" type="presParOf" srcId="{7402CE9D-6803-4E3B-AEAC-A6F2F190407D}" destId="{6E09829F-C580-40E7-AA61-B5B22993A071}" srcOrd="1" destOrd="0" presId="urn:microsoft.com/office/officeart/2005/8/layout/hierarchy1"/>
    <dgm:cxn modelId="{29E44BF3-91A9-4FB8-8E83-39E99BD13314}" type="presParOf" srcId="{6E09829F-C580-40E7-AA61-B5B22993A071}" destId="{A79143E8-A30F-432D-AA6C-2C1667918EB7}" srcOrd="0" destOrd="0" presId="urn:microsoft.com/office/officeart/2005/8/layout/hierarchy1"/>
    <dgm:cxn modelId="{1FDBD461-5A77-4934-A698-9C50B669975C}" type="presParOf" srcId="{A79143E8-A30F-432D-AA6C-2C1667918EB7}" destId="{56E2B15B-199B-4F4B-8DB5-3A923D9EAC06}" srcOrd="0" destOrd="0" presId="urn:microsoft.com/office/officeart/2005/8/layout/hierarchy1"/>
    <dgm:cxn modelId="{495CDBFA-D167-4FC3-BEC0-385174AB3D47}" type="presParOf" srcId="{A79143E8-A30F-432D-AA6C-2C1667918EB7}" destId="{6CC0D5FE-AC1F-40FE-AE79-922909BB31EA}" srcOrd="1" destOrd="0" presId="urn:microsoft.com/office/officeart/2005/8/layout/hierarchy1"/>
    <dgm:cxn modelId="{0649C60A-7649-40BE-AF75-A64EAA3319B3}" type="presParOf" srcId="{6E09829F-C580-40E7-AA61-B5B22993A071}" destId="{5AA7DBE4-5AF3-485C-9E72-099CE3B77197}" srcOrd="1" destOrd="0" presId="urn:microsoft.com/office/officeart/2005/8/layout/hierarchy1"/>
    <dgm:cxn modelId="{25450909-4FB6-4B11-A4FA-801D7C4977D1}" type="presParOf" srcId="{5AA7DBE4-5AF3-485C-9E72-099CE3B77197}" destId="{EEB40ADA-AD4D-4AA3-B2CC-00B8F2A72C08}" srcOrd="0" destOrd="0" presId="urn:microsoft.com/office/officeart/2005/8/layout/hierarchy1"/>
    <dgm:cxn modelId="{303DE24F-A561-4CBB-9C01-5EE80F1B0473}" type="presParOf" srcId="{5AA7DBE4-5AF3-485C-9E72-099CE3B77197}" destId="{0ADF47D8-E7CA-4D66-A4AA-C1A1A37DC8F5}" srcOrd="1" destOrd="0" presId="urn:microsoft.com/office/officeart/2005/8/layout/hierarchy1"/>
    <dgm:cxn modelId="{44D87538-29D8-4896-B83E-3CFA63C52D78}" type="presParOf" srcId="{0ADF47D8-E7CA-4D66-A4AA-C1A1A37DC8F5}" destId="{DB96B73C-7E53-486F-BEC1-5E1B9AB13894}" srcOrd="0" destOrd="0" presId="urn:microsoft.com/office/officeart/2005/8/layout/hierarchy1"/>
    <dgm:cxn modelId="{7F31AA1E-B6F3-40B7-B202-005C7C0C1AB9}" type="presParOf" srcId="{DB96B73C-7E53-486F-BEC1-5E1B9AB13894}" destId="{3DCC38F6-5D8C-487E-82E6-6085D71B46C7}" srcOrd="0" destOrd="0" presId="urn:microsoft.com/office/officeart/2005/8/layout/hierarchy1"/>
    <dgm:cxn modelId="{ECD196DA-6C46-4F29-8F6A-AEA4A7271195}" type="presParOf" srcId="{DB96B73C-7E53-486F-BEC1-5E1B9AB13894}" destId="{618AFA12-FA48-46E5-B2C1-91D3245717CE}" srcOrd="1" destOrd="0" presId="urn:microsoft.com/office/officeart/2005/8/layout/hierarchy1"/>
    <dgm:cxn modelId="{C2CBC0D6-6AD9-412F-83E3-CA7E61D3FE30}" type="presParOf" srcId="{0ADF47D8-E7CA-4D66-A4AA-C1A1A37DC8F5}" destId="{7128D415-CEF5-46E3-B3D5-E6805C86C313}" srcOrd="1" destOrd="0" presId="urn:microsoft.com/office/officeart/2005/8/layout/hierarchy1"/>
    <dgm:cxn modelId="{B8BF3D56-D385-486A-9B51-DECC577F5728}" type="presParOf" srcId="{5AA7DBE4-5AF3-485C-9E72-099CE3B77197}" destId="{2946503D-EFC2-422A-A5C7-B0EA8CC8FC09}" srcOrd="2" destOrd="0" presId="urn:microsoft.com/office/officeart/2005/8/layout/hierarchy1"/>
    <dgm:cxn modelId="{98D00D0F-70CA-4182-9B97-4F69EDDBEE2C}" type="presParOf" srcId="{5AA7DBE4-5AF3-485C-9E72-099CE3B77197}" destId="{89E2DFD2-527A-4869-80CD-2E8B6EC2CEEA}" srcOrd="3" destOrd="0" presId="urn:microsoft.com/office/officeart/2005/8/layout/hierarchy1"/>
    <dgm:cxn modelId="{D46378F7-7DCD-43A5-8CD7-DC948F294FB0}" type="presParOf" srcId="{89E2DFD2-527A-4869-80CD-2E8B6EC2CEEA}" destId="{214F0188-5FAA-4494-9404-AF9477F4BF98}" srcOrd="0" destOrd="0" presId="urn:microsoft.com/office/officeart/2005/8/layout/hierarchy1"/>
    <dgm:cxn modelId="{61F6AB16-83C4-44DC-A6E6-39747BC783AE}" type="presParOf" srcId="{214F0188-5FAA-4494-9404-AF9477F4BF98}" destId="{0E3F375D-6488-44AF-9D1F-9810516CA4BF}" srcOrd="0" destOrd="0" presId="urn:microsoft.com/office/officeart/2005/8/layout/hierarchy1"/>
    <dgm:cxn modelId="{33583829-835F-457F-9C87-F4685A9C6A29}" type="presParOf" srcId="{214F0188-5FAA-4494-9404-AF9477F4BF98}" destId="{D592B2C4-162C-4507-8737-EED1793D4371}" srcOrd="1" destOrd="0" presId="urn:microsoft.com/office/officeart/2005/8/layout/hierarchy1"/>
    <dgm:cxn modelId="{A931E3C5-63E5-4229-9E1E-29EE645601F9}" type="presParOf" srcId="{89E2DFD2-527A-4869-80CD-2E8B6EC2CEEA}" destId="{AD6AE69E-8FC2-4958-8B73-3B68D5942D00}" srcOrd="1" destOrd="0" presId="urn:microsoft.com/office/officeart/2005/8/layout/hierarchy1"/>
    <dgm:cxn modelId="{2DD92468-DB1D-4300-BEEC-A5C37533E0CB}" type="presParOf" srcId="{7402CE9D-6803-4E3B-AEAC-A6F2F190407D}" destId="{E0D7A34E-0060-42E9-B94E-E1B59EC486A7}" srcOrd="2" destOrd="0" presId="urn:microsoft.com/office/officeart/2005/8/layout/hierarchy1"/>
    <dgm:cxn modelId="{DFC28571-D7F9-421B-A49F-73E89972EF0D}" type="presParOf" srcId="{7402CE9D-6803-4E3B-AEAC-A6F2F190407D}" destId="{8AFAD02A-0DA5-43B2-AE69-6B67B970CCF6}" srcOrd="3" destOrd="0" presId="urn:microsoft.com/office/officeart/2005/8/layout/hierarchy1"/>
    <dgm:cxn modelId="{2178777B-C652-4302-BB35-448F6DEF1BFB}" type="presParOf" srcId="{8AFAD02A-0DA5-43B2-AE69-6B67B970CCF6}" destId="{831640F0-D82E-4516-A21C-E417CF6920AF}" srcOrd="0" destOrd="0" presId="urn:microsoft.com/office/officeart/2005/8/layout/hierarchy1"/>
    <dgm:cxn modelId="{D01090D0-AFD7-4063-A6C2-13FCE28E16F4}" type="presParOf" srcId="{831640F0-D82E-4516-A21C-E417CF6920AF}" destId="{D9DFF2BB-7CBC-40A4-AB23-B9EA2EAD60DF}" srcOrd="0" destOrd="0" presId="urn:microsoft.com/office/officeart/2005/8/layout/hierarchy1"/>
    <dgm:cxn modelId="{6AD8D46D-3322-492B-A16C-8DC6227AC7D7}" type="presParOf" srcId="{831640F0-D82E-4516-A21C-E417CF6920AF}" destId="{4C09571A-67AD-4F69-A6A6-9D7943926059}" srcOrd="1" destOrd="0" presId="urn:microsoft.com/office/officeart/2005/8/layout/hierarchy1"/>
    <dgm:cxn modelId="{39BA3436-7FEC-4590-9804-3F02EE0C6935}" type="presParOf" srcId="{8AFAD02A-0DA5-43B2-AE69-6B67B970CCF6}" destId="{3387A650-9374-4A23-A9EA-CD88890ED165}" srcOrd="1" destOrd="0" presId="urn:microsoft.com/office/officeart/2005/8/layout/hierarchy1"/>
    <dgm:cxn modelId="{59EDCD5F-2877-470D-B2CD-A4A08EF6A642}" type="presParOf" srcId="{3387A650-9374-4A23-A9EA-CD88890ED165}" destId="{1899F2E8-92FC-4368-BC2C-C5DAC7F2623F}" srcOrd="0" destOrd="0" presId="urn:microsoft.com/office/officeart/2005/8/layout/hierarchy1"/>
    <dgm:cxn modelId="{06F6B4C0-E6BE-4C84-995F-297DFBB4F95F}" type="presParOf" srcId="{3387A650-9374-4A23-A9EA-CD88890ED165}" destId="{3267BA54-2C53-49C5-838B-846EEF4A24CA}" srcOrd="1" destOrd="0" presId="urn:microsoft.com/office/officeart/2005/8/layout/hierarchy1"/>
    <dgm:cxn modelId="{FDD30CF4-302F-4272-980B-6F9EB04875C4}" type="presParOf" srcId="{3267BA54-2C53-49C5-838B-846EEF4A24CA}" destId="{EEE4E492-1F98-4289-A6C4-B8D933869E4D}" srcOrd="0" destOrd="0" presId="urn:microsoft.com/office/officeart/2005/8/layout/hierarchy1"/>
    <dgm:cxn modelId="{2179B249-E3C1-42A9-8FE4-AB66B15D1119}" type="presParOf" srcId="{EEE4E492-1F98-4289-A6C4-B8D933869E4D}" destId="{FF88C48A-65FA-48D5-B903-FD833F2DA533}" srcOrd="0" destOrd="0" presId="urn:microsoft.com/office/officeart/2005/8/layout/hierarchy1"/>
    <dgm:cxn modelId="{B873A33F-CE35-46CB-BE5E-C4E43F2F943A}" type="presParOf" srcId="{EEE4E492-1F98-4289-A6C4-B8D933869E4D}" destId="{EC57C479-FFFA-434F-845A-729A2B61C6BF}" srcOrd="1" destOrd="0" presId="urn:microsoft.com/office/officeart/2005/8/layout/hierarchy1"/>
    <dgm:cxn modelId="{C6A9BC00-38B2-48B2-A48C-EEB218A43B3D}" type="presParOf" srcId="{3267BA54-2C53-49C5-838B-846EEF4A24CA}" destId="{26A246DA-7B40-452E-8F89-2E94E0E04DF4}" srcOrd="1" destOrd="0" presId="urn:microsoft.com/office/officeart/2005/8/layout/hierarchy1"/>
    <dgm:cxn modelId="{6026D7AD-8509-41A4-82C5-9B278EAB3EE3}" type="presParOf" srcId="{3387A650-9374-4A23-A9EA-CD88890ED165}" destId="{10AF6634-6401-4680-BC69-0E3CAFBE9D22}" srcOrd="2" destOrd="0" presId="urn:microsoft.com/office/officeart/2005/8/layout/hierarchy1"/>
    <dgm:cxn modelId="{CD92C227-D95B-4E15-A14F-1E42963FD605}" type="presParOf" srcId="{3387A650-9374-4A23-A9EA-CD88890ED165}" destId="{89A0865E-67EC-4E2B-A6AD-61EEC017400C}" srcOrd="3" destOrd="0" presId="urn:microsoft.com/office/officeart/2005/8/layout/hierarchy1"/>
    <dgm:cxn modelId="{2CD73FC3-38F2-425F-8C82-5FEE4B6EAA54}" type="presParOf" srcId="{89A0865E-67EC-4E2B-A6AD-61EEC017400C}" destId="{A948218A-BB4E-4172-9D81-7E38781077EE}" srcOrd="0" destOrd="0" presId="urn:microsoft.com/office/officeart/2005/8/layout/hierarchy1"/>
    <dgm:cxn modelId="{9B81ADD6-0194-40BC-89EE-CB16BD3DBDF9}" type="presParOf" srcId="{A948218A-BB4E-4172-9D81-7E38781077EE}" destId="{F828F518-9428-4281-86A5-5097F22BF897}" srcOrd="0" destOrd="0" presId="urn:microsoft.com/office/officeart/2005/8/layout/hierarchy1"/>
    <dgm:cxn modelId="{9F198AE4-1E26-4466-BB8E-D8303ADC86BB}" type="presParOf" srcId="{A948218A-BB4E-4172-9D81-7E38781077EE}" destId="{63C1D95A-7983-44A0-96E8-0A36F0193767}" srcOrd="1" destOrd="0" presId="urn:microsoft.com/office/officeart/2005/8/layout/hierarchy1"/>
    <dgm:cxn modelId="{D6D1D27E-666E-4277-8815-3CDFC9335599}" type="presParOf" srcId="{89A0865E-67EC-4E2B-A6AD-61EEC017400C}" destId="{341C9EFB-A85A-42C1-AEE5-7D7B3251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7BBD1-02B1-4F57-92E5-B30DB3AAE4A2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2BE790-4138-40D6-A745-181D6EBCB001}">
      <dgm:prSet phldrT="[Text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17BF2ABC-6B1E-4501-BBFC-248E1C1EEE8A}" type="parTrans" cxnId="{13B697A4-E88E-4F20-9811-6F06A0756DF1}">
      <dgm:prSet/>
      <dgm:spPr/>
      <dgm:t>
        <a:bodyPr/>
        <a:lstStyle/>
        <a:p>
          <a:endParaRPr lang="en-GB"/>
        </a:p>
      </dgm:t>
    </dgm:pt>
    <dgm:pt modelId="{2B0EBFF8-0D5D-42AE-8C03-874F70A9C329}" type="sibTrans" cxnId="{13B697A4-E88E-4F20-9811-6F06A0756DF1}">
      <dgm:prSet/>
      <dgm:spPr/>
      <dgm:t>
        <a:bodyPr/>
        <a:lstStyle/>
        <a:p>
          <a:endParaRPr lang="en-GB"/>
        </a:p>
      </dgm:t>
    </dgm:pt>
    <dgm:pt modelId="{178B4A6B-C237-4F92-A61F-EB7FAD93A692}">
      <dgm:prSet phldrT="[Text]"/>
      <dgm:spPr/>
      <dgm:t>
        <a:bodyPr/>
        <a:lstStyle/>
        <a:p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T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E76C78CC-1A50-49B0-B43B-07DFBC52F4F4}" type="parTrans" cxnId="{E8EF3605-2E5F-4F17-B4CD-876843E73F8F}">
      <dgm:prSet/>
      <dgm:spPr/>
      <dgm:t>
        <a:bodyPr/>
        <a:lstStyle/>
        <a:p>
          <a:endParaRPr lang="en-GB"/>
        </a:p>
      </dgm:t>
    </dgm:pt>
    <dgm:pt modelId="{3BACAC76-31BA-437B-99E5-B7DCCE6FD501}" type="sibTrans" cxnId="{E8EF3605-2E5F-4F17-B4CD-876843E73F8F}">
      <dgm:prSet/>
      <dgm:spPr/>
      <dgm:t>
        <a:bodyPr/>
        <a:lstStyle/>
        <a:p>
          <a:endParaRPr lang="en-GB"/>
        </a:p>
      </dgm:t>
    </dgm:pt>
    <dgm:pt modelId="{4B34E71E-5A5F-4D75-AC48-B15A81F5499A}">
      <dgm:prSet phldrT="[Text]"/>
      <dgm:spPr/>
      <dgm:t>
        <a:bodyPr/>
        <a:lstStyle/>
        <a:p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K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91F0887C-6EB3-41C4-B92C-78B3C9F18200}" type="parTrans" cxnId="{8B96C804-9DF8-48A0-A049-0BCF8748F364}">
      <dgm:prSet/>
      <dgm:spPr/>
      <dgm:t>
        <a:bodyPr/>
        <a:lstStyle/>
        <a:p>
          <a:endParaRPr lang="en-GB"/>
        </a:p>
      </dgm:t>
    </dgm:pt>
    <dgm:pt modelId="{81E53D19-7F0E-4D19-9917-FD6FF0AB158C}" type="sibTrans" cxnId="{8B96C804-9DF8-48A0-A049-0BCF8748F364}">
      <dgm:prSet/>
      <dgm:spPr/>
      <dgm:t>
        <a:bodyPr/>
        <a:lstStyle/>
        <a:p>
          <a:endParaRPr lang="en-GB"/>
        </a:p>
      </dgm:t>
    </dgm:pt>
    <dgm:pt modelId="{10F38DF5-3278-427F-9904-32BE999C3A70}">
      <dgm:prSet phldrT="[Text]"/>
      <dgm:spPr/>
      <dgm:t>
        <a:bodyPr/>
        <a:lstStyle/>
        <a:p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H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AA392CD2-0553-491A-9BE6-B542517E415D}" type="parTrans" cxnId="{D3D101A4-3079-4D45-88FF-107F3CEDC50E}">
      <dgm:prSet/>
      <dgm:spPr/>
      <dgm:t>
        <a:bodyPr/>
        <a:lstStyle/>
        <a:p>
          <a:endParaRPr lang="en-GB"/>
        </a:p>
      </dgm:t>
    </dgm:pt>
    <dgm:pt modelId="{E6C10B75-4FEA-4BAD-857D-5C9884B4DD7D}" type="sibTrans" cxnId="{D3D101A4-3079-4D45-88FF-107F3CEDC50E}">
      <dgm:prSet/>
      <dgm:spPr/>
      <dgm:t>
        <a:bodyPr/>
        <a:lstStyle/>
        <a:p>
          <a:endParaRPr lang="en-GB"/>
        </a:p>
      </dgm:t>
    </dgm:pt>
    <dgm:pt modelId="{ADACCCB9-4201-4AA9-8334-9A95C4EC4B57}">
      <dgm:prSet phldrT="[Text]" custT="1"/>
      <dgm:spPr/>
      <dgm:t>
        <a:bodyPr/>
        <a:lstStyle/>
        <a:p>
          <a:r>
            <a:rPr lang="en-GB" sz="32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A</a:t>
          </a:r>
          <a:endParaRPr lang="en-GB" sz="32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02FC7A38-9405-4673-B87C-CEE6E70A1A36}" type="parTrans" cxnId="{80442BB6-E650-4356-98E4-C22B6C1E14F1}">
      <dgm:prSet/>
      <dgm:spPr/>
      <dgm:t>
        <a:bodyPr/>
        <a:lstStyle/>
        <a:p>
          <a:endParaRPr lang="en-GB"/>
        </a:p>
      </dgm:t>
    </dgm:pt>
    <dgm:pt modelId="{A9C4EF28-69CA-4F1C-96F9-6C05AF2EEE8E}" type="sibTrans" cxnId="{80442BB6-E650-4356-98E4-C22B6C1E14F1}">
      <dgm:prSet/>
      <dgm:spPr/>
      <dgm:t>
        <a:bodyPr/>
        <a:lstStyle/>
        <a:p>
          <a:endParaRPr lang="en-GB"/>
        </a:p>
      </dgm:t>
    </dgm:pt>
    <dgm:pt modelId="{03EFF4AC-1C6E-4F9A-A5EE-01F964C41BCA}">
      <dgm:prSet phldrT="[Text]"/>
      <dgm:spPr/>
      <dgm:t>
        <a:bodyPr/>
        <a:lstStyle/>
        <a:p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E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7BF3543E-3D8F-43EB-9AF8-363B997003E9}" type="parTrans" cxnId="{EFFC7CC6-A7E1-4719-B08A-CDA9EC986CF0}">
      <dgm:prSet/>
      <dgm:spPr/>
      <dgm:t>
        <a:bodyPr/>
        <a:lstStyle/>
        <a:p>
          <a:endParaRPr lang="en-GB"/>
        </a:p>
      </dgm:t>
    </dgm:pt>
    <dgm:pt modelId="{FB4C3277-4C38-4F3D-AF1E-8A549DA2D22F}" type="sibTrans" cxnId="{EFFC7CC6-A7E1-4719-B08A-CDA9EC986CF0}">
      <dgm:prSet/>
      <dgm:spPr/>
      <dgm:t>
        <a:bodyPr/>
        <a:lstStyle/>
        <a:p>
          <a:endParaRPr lang="en-GB"/>
        </a:p>
      </dgm:t>
    </dgm:pt>
    <dgm:pt modelId="{0C3441F1-12A0-468C-BABE-94BAAF3CD448}">
      <dgm:prSet/>
      <dgm:spPr/>
      <dgm:t>
        <a:bodyPr/>
        <a:lstStyle/>
        <a:p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P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BF77BDF2-28BC-458B-A9FC-C44CFD1FAE2E}" type="parTrans" cxnId="{A60844CB-B5DE-4336-BFE5-E9819C3788B8}">
      <dgm:prSet/>
      <dgm:spPr/>
      <dgm:t>
        <a:bodyPr/>
        <a:lstStyle/>
        <a:p>
          <a:endParaRPr lang="en-GB"/>
        </a:p>
      </dgm:t>
    </dgm:pt>
    <dgm:pt modelId="{0C559C24-32B9-47E5-96BD-D63FCAFB60EF}" type="sibTrans" cxnId="{A60844CB-B5DE-4336-BFE5-E9819C3788B8}">
      <dgm:prSet/>
      <dgm:spPr/>
      <dgm:t>
        <a:bodyPr/>
        <a:lstStyle/>
        <a:p>
          <a:endParaRPr lang="en-GB"/>
        </a:p>
      </dgm:t>
    </dgm:pt>
    <dgm:pt modelId="{F7551AA2-724B-48CC-97BE-E37055BDA989}" type="pres">
      <dgm:prSet presAssocID="{B9F7BBD1-02B1-4F57-92E5-B30DB3AAE4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9024476-B9FD-4DD9-AB52-41CF03768E1B}" type="pres">
      <dgm:prSet presAssocID="{AA2BE790-4138-40D6-A745-181D6EBCB001}" presName="hierRoot1" presStyleCnt="0"/>
      <dgm:spPr/>
    </dgm:pt>
    <dgm:pt modelId="{94E59AB8-7018-450A-AFF2-8DF85260AC7F}" type="pres">
      <dgm:prSet presAssocID="{AA2BE790-4138-40D6-A745-181D6EBCB001}" presName="composite" presStyleCnt="0"/>
      <dgm:spPr/>
    </dgm:pt>
    <dgm:pt modelId="{C523ADB2-0AB7-4E02-9D6A-F31A3E473B61}" type="pres">
      <dgm:prSet presAssocID="{AA2BE790-4138-40D6-A745-181D6EBCB001}" presName="background" presStyleLbl="node0" presStyleIdx="0" presStyleCnt="1"/>
      <dgm:spPr/>
    </dgm:pt>
    <dgm:pt modelId="{2F2C8967-0367-4D99-9972-1D8E6FFC945F}" type="pres">
      <dgm:prSet presAssocID="{AA2BE790-4138-40D6-A745-181D6EBCB00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02CE9D-6803-4E3B-AEAC-A6F2F190407D}" type="pres">
      <dgm:prSet presAssocID="{AA2BE790-4138-40D6-A745-181D6EBCB001}" presName="hierChild2" presStyleCnt="0"/>
      <dgm:spPr/>
    </dgm:pt>
    <dgm:pt modelId="{A3ADB018-2895-4B17-8FEE-0ADA67462921}" type="pres">
      <dgm:prSet presAssocID="{E76C78CC-1A50-49B0-B43B-07DFBC52F4F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6E09829F-C580-40E7-AA61-B5B22993A071}" type="pres">
      <dgm:prSet presAssocID="{178B4A6B-C237-4F92-A61F-EB7FAD93A692}" presName="hierRoot2" presStyleCnt="0"/>
      <dgm:spPr/>
    </dgm:pt>
    <dgm:pt modelId="{A79143E8-A30F-432D-AA6C-2C1667918EB7}" type="pres">
      <dgm:prSet presAssocID="{178B4A6B-C237-4F92-A61F-EB7FAD93A692}" presName="composite2" presStyleCnt="0"/>
      <dgm:spPr/>
    </dgm:pt>
    <dgm:pt modelId="{56E2B15B-199B-4F4B-8DB5-3A923D9EAC06}" type="pres">
      <dgm:prSet presAssocID="{178B4A6B-C237-4F92-A61F-EB7FAD93A692}" presName="background2" presStyleLbl="node2" presStyleIdx="0" presStyleCnt="2"/>
      <dgm:spPr/>
    </dgm:pt>
    <dgm:pt modelId="{6CC0D5FE-AC1F-40FE-AE79-922909BB31EA}" type="pres">
      <dgm:prSet presAssocID="{178B4A6B-C237-4F92-A61F-EB7FAD93A69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A7DBE4-5AF3-485C-9E72-099CE3B77197}" type="pres">
      <dgm:prSet presAssocID="{178B4A6B-C237-4F92-A61F-EB7FAD93A692}" presName="hierChild3" presStyleCnt="0"/>
      <dgm:spPr/>
    </dgm:pt>
    <dgm:pt modelId="{EEB40ADA-AD4D-4AA3-B2CC-00B8F2A72C08}" type="pres">
      <dgm:prSet presAssocID="{91F0887C-6EB3-41C4-B92C-78B3C9F18200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ADF47D8-E7CA-4D66-A4AA-C1A1A37DC8F5}" type="pres">
      <dgm:prSet presAssocID="{4B34E71E-5A5F-4D75-AC48-B15A81F5499A}" presName="hierRoot3" presStyleCnt="0"/>
      <dgm:spPr/>
    </dgm:pt>
    <dgm:pt modelId="{DB96B73C-7E53-486F-BEC1-5E1B9AB13894}" type="pres">
      <dgm:prSet presAssocID="{4B34E71E-5A5F-4D75-AC48-B15A81F5499A}" presName="composite3" presStyleCnt="0"/>
      <dgm:spPr/>
    </dgm:pt>
    <dgm:pt modelId="{3DCC38F6-5D8C-487E-82E6-6085D71B46C7}" type="pres">
      <dgm:prSet presAssocID="{4B34E71E-5A5F-4D75-AC48-B15A81F5499A}" presName="background3" presStyleLbl="node3" presStyleIdx="0" presStyleCnt="4"/>
      <dgm:spPr/>
    </dgm:pt>
    <dgm:pt modelId="{618AFA12-FA48-46E5-B2C1-91D3245717CE}" type="pres">
      <dgm:prSet presAssocID="{4B34E71E-5A5F-4D75-AC48-B15A81F5499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28D415-CEF5-46E3-B3D5-E6805C86C313}" type="pres">
      <dgm:prSet presAssocID="{4B34E71E-5A5F-4D75-AC48-B15A81F5499A}" presName="hierChild4" presStyleCnt="0"/>
      <dgm:spPr/>
    </dgm:pt>
    <dgm:pt modelId="{2946503D-EFC2-422A-A5C7-B0EA8CC8FC09}" type="pres">
      <dgm:prSet presAssocID="{AA392CD2-0553-491A-9BE6-B542517E415D}" presName="Name17" presStyleLbl="parChTrans1D3" presStyleIdx="1" presStyleCnt="4"/>
      <dgm:spPr/>
      <dgm:t>
        <a:bodyPr/>
        <a:lstStyle/>
        <a:p>
          <a:endParaRPr lang="en-GB"/>
        </a:p>
      </dgm:t>
    </dgm:pt>
    <dgm:pt modelId="{89E2DFD2-527A-4869-80CD-2E8B6EC2CEEA}" type="pres">
      <dgm:prSet presAssocID="{10F38DF5-3278-427F-9904-32BE999C3A70}" presName="hierRoot3" presStyleCnt="0"/>
      <dgm:spPr/>
    </dgm:pt>
    <dgm:pt modelId="{214F0188-5FAA-4494-9404-AF9477F4BF98}" type="pres">
      <dgm:prSet presAssocID="{10F38DF5-3278-427F-9904-32BE999C3A70}" presName="composite3" presStyleCnt="0"/>
      <dgm:spPr/>
    </dgm:pt>
    <dgm:pt modelId="{0E3F375D-6488-44AF-9D1F-9810516CA4BF}" type="pres">
      <dgm:prSet presAssocID="{10F38DF5-3278-427F-9904-32BE999C3A70}" presName="background3" presStyleLbl="node3" presStyleIdx="1" presStyleCnt="4"/>
      <dgm:spPr/>
    </dgm:pt>
    <dgm:pt modelId="{D592B2C4-162C-4507-8737-EED1793D4371}" type="pres">
      <dgm:prSet presAssocID="{10F38DF5-3278-427F-9904-32BE999C3A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6AE69E-8FC2-4958-8B73-3B68D5942D00}" type="pres">
      <dgm:prSet presAssocID="{10F38DF5-3278-427F-9904-32BE999C3A70}" presName="hierChild4" presStyleCnt="0"/>
      <dgm:spPr/>
    </dgm:pt>
    <dgm:pt modelId="{E0D7A34E-0060-42E9-B94E-E1B59EC486A7}" type="pres">
      <dgm:prSet presAssocID="{02FC7A38-9405-4673-B87C-CEE6E70A1A36}" presName="Name10" presStyleLbl="parChTrans1D2" presStyleIdx="1" presStyleCnt="2"/>
      <dgm:spPr/>
      <dgm:t>
        <a:bodyPr/>
        <a:lstStyle/>
        <a:p>
          <a:endParaRPr lang="en-GB"/>
        </a:p>
      </dgm:t>
    </dgm:pt>
    <dgm:pt modelId="{8AFAD02A-0DA5-43B2-AE69-6B67B970CCF6}" type="pres">
      <dgm:prSet presAssocID="{ADACCCB9-4201-4AA9-8334-9A95C4EC4B57}" presName="hierRoot2" presStyleCnt="0"/>
      <dgm:spPr/>
    </dgm:pt>
    <dgm:pt modelId="{831640F0-D82E-4516-A21C-E417CF6920AF}" type="pres">
      <dgm:prSet presAssocID="{ADACCCB9-4201-4AA9-8334-9A95C4EC4B57}" presName="composite2" presStyleCnt="0"/>
      <dgm:spPr/>
    </dgm:pt>
    <dgm:pt modelId="{D9DFF2BB-7CBC-40A4-AB23-B9EA2EAD60DF}" type="pres">
      <dgm:prSet presAssocID="{ADACCCB9-4201-4AA9-8334-9A95C4EC4B57}" presName="background2" presStyleLbl="node2" presStyleIdx="1" presStyleCnt="2"/>
      <dgm:spPr/>
    </dgm:pt>
    <dgm:pt modelId="{4C09571A-67AD-4F69-A6A6-9D7943926059}" type="pres">
      <dgm:prSet presAssocID="{ADACCCB9-4201-4AA9-8334-9A95C4EC4B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87A650-9374-4A23-A9EA-CD88890ED165}" type="pres">
      <dgm:prSet presAssocID="{ADACCCB9-4201-4AA9-8334-9A95C4EC4B57}" presName="hierChild3" presStyleCnt="0"/>
      <dgm:spPr/>
    </dgm:pt>
    <dgm:pt modelId="{1899F2E8-92FC-4368-BC2C-C5DAC7F2623F}" type="pres">
      <dgm:prSet presAssocID="{7BF3543E-3D8F-43EB-9AF8-363B997003E9}" presName="Name17" presStyleLbl="parChTrans1D3" presStyleIdx="2" presStyleCnt="4"/>
      <dgm:spPr/>
      <dgm:t>
        <a:bodyPr/>
        <a:lstStyle/>
        <a:p>
          <a:endParaRPr lang="en-GB"/>
        </a:p>
      </dgm:t>
    </dgm:pt>
    <dgm:pt modelId="{3267BA54-2C53-49C5-838B-846EEF4A24CA}" type="pres">
      <dgm:prSet presAssocID="{03EFF4AC-1C6E-4F9A-A5EE-01F964C41BCA}" presName="hierRoot3" presStyleCnt="0"/>
      <dgm:spPr/>
    </dgm:pt>
    <dgm:pt modelId="{EEE4E492-1F98-4289-A6C4-B8D933869E4D}" type="pres">
      <dgm:prSet presAssocID="{03EFF4AC-1C6E-4F9A-A5EE-01F964C41BCA}" presName="composite3" presStyleCnt="0"/>
      <dgm:spPr/>
    </dgm:pt>
    <dgm:pt modelId="{FF88C48A-65FA-48D5-B903-FD833F2DA533}" type="pres">
      <dgm:prSet presAssocID="{03EFF4AC-1C6E-4F9A-A5EE-01F964C41BCA}" presName="background3" presStyleLbl="node3" presStyleIdx="2" presStyleCnt="4"/>
      <dgm:spPr/>
    </dgm:pt>
    <dgm:pt modelId="{EC57C479-FFFA-434F-845A-729A2B61C6BF}" type="pres">
      <dgm:prSet presAssocID="{03EFF4AC-1C6E-4F9A-A5EE-01F964C41BC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A246DA-7B40-452E-8F89-2E94E0E04DF4}" type="pres">
      <dgm:prSet presAssocID="{03EFF4AC-1C6E-4F9A-A5EE-01F964C41BCA}" presName="hierChild4" presStyleCnt="0"/>
      <dgm:spPr/>
    </dgm:pt>
    <dgm:pt modelId="{10AF6634-6401-4680-BC69-0E3CAFBE9D22}" type="pres">
      <dgm:prSet presAssocID="{BF77BDF2-28BC-458B-A9FC-C44CFD1FAE2E}" presName="Name17" presStyleLbl="parChTrans1D3" presStyleIdx="3" presStyleCnt="4"/>
      <dgm:spPr/>
      <dgm:t>
        <a:bodyPr/>
        <a:lstStyle/>
        <a:p>
          <a:endParaRPr lang="en-GB"/>
        </a:p>
      </dgm:t>
    </dgm:pt>
    <dgm:pt modelId="{89A0865E-67EC-4E2B-A6AD-61EEC017400C}" type="pres">
      <dgm:prSet presAssocID="{0C3441F1-12A0-468C-BABE-94BAAF3CD448}" presName="hierRoot3" presStyleCnt="0"/>
      <dgm:spPr/>
    </dgm:pt>
    <dgm:pt modelId="{A948218A-BB4E-4172-9D81-7E38781077EE}" type="pres">
      <dgm:prSet presAssocID="{0C3441F1-12A0-468C-BABE-94BAAF3CD448}" presName="composite3" presStyleCnt="0"/>
      <dgm:spPr/>
    </dgm:pt>
    <dgm:pt modelId="{F828F518-9428-4281-86A5-5097F22BF897}" type="pres">
      <dgm:prSet presAssocID="{0C3441F1-12A0-468C-BABE-94BAAF3CD448}" presName="background3" presStyleLbl="node3" presStyleIdx="3" presStyleCnt="4"/>
      <dgm:spPr/>
    </dgm:pt>
    <dgm:pt modelId="{63C1D95A-7983-44A0-96E8-0A36F0193767}" type="pres">
      <dgm:prSet presAssocID="{0C3441F1-12A0-468C-BABE-94BAAF3CD448}" presName="text3" presStyleLbl="fgAcc3" presStyleIdx="3" presStyleCnt="4" custLinFactNeighborX="2225" custLinFactNeighborY="473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1C9EFB-A85A-42C1-AEE5-7D7B32516142}" type="pres">
      <dgm:prSet presAssocID="{0C3441F1-12A0-468C-BABE-94BAAF3CD448}" presName="hierChild4" presStyleCnt="0"/>
      <dgm:spPr/>
    </dgm:pt>
  </dgm:ptLst>
  <dgm:cxnLst>
    <dgm:cxn modelId="{53C9466F-00F6-4B2A-88C7-AC9C40C3B2F0}" type="presOf" srcId="{0C3441F1-12A0-468C-BABE-94BAAF3CD448}" destId="{63C1D95A-7983-44A0-96E8-0A36F0193767}" srcOrd="0" destOrd="0" presId="urn:microsoft.com/office/officeart/2005/8/layout/hierarchy1"/>
    <dgm:cxn modelId="{A60844CB-B5DE-4336-BFE5-E9819C3788B8}" srcId="{ADACCCB9-4201-4AA9-8334-9A95C4EC4B57}" destId="{0C3441F1-12A0-468C-BABE-94BAAF3CD448}" srcOrd="1" destOrd="0" parTransId="{BF77BDF2-28BC-458B-A9FC-C44CFD1FAE2E}" sibTransId="{0C559C24-32B9-47E5-96BD-D63FCAFB60EF}"/>
    <dgm:cxn modelId="{FA97413A-6DB3-4E56-9338-4DC50B9C933C}" type="presOf" srcId="{ADACCCB9-4201-4AA9-8334-9A95C4EC4B57}" destId="{4C09571A-67AD-4F69-A6A6-9D7943926059}" srcOrd="0" destOrd="0" presId="urn:microsoft.com/office/officeart/2005/8/layout/hierarchy1"/>
    <dgm:cxn modelId="{E8EF3605-2E5F-4F17-B4CD-876843E73F8F}" srcId="{AA2BE790-4138-40D6-A745-181D6EBCB001}" destId="{178B4A6B-C237-4F92-A61F-EB7FAD93A692}" srcOrd="0" destOrd="0" parTransId="{E76C78CC-1A50-49B0-B43B-07DFBC52F4F4}" sibTransId="{3BACAC76-31BA-437B-99E5-B7DCCE6FD501}"/>
    <dgm:cxn modelId="{84010DDF-B7FC-45FD-B29B-B613D54493CF}" type="presOf" srcId="{02FC7A38-9405-4673-B87C-CEE6E70A1A36}" destId="{E0D7A34E-0060-42E9-B94E-E1B59EC486A7}" srcOrd="0" destOrd="0" presId="urn:microsoft.com/office/officeart/2005/8/layout/hierarchy1"/>
    <dgm:cxn modelId="{F869E388-CEA5-4320-9ECE-AFDA20380D01}" type="presOf" srcId="{91F0887C-6EB3-41C4-B92C-78B3C9F18200}" destId="{EEB40ADA-AD4D-4AA3-B2CC-00B8F2A72C08}" srcOrd="0" destOrd="0" presId="urn:microsoft.com/office/officeart/2005/8/layout/hierarchy1"/>
    <dgm:cxn modelId="{4174F763-8A48-4B4F-86C0-35DF76BBB7A2}" type="presOf" srcId="{10F38DF5-3278-427F-9904-32BE999C3A70}" destId="{D592B2C4-162C-4507-8737-EED1793D4371}" srcOrd="0" destOrd="0" presId="urn:microsoft.com/office/officeart/2005/8/layout/hierarchy1"/>
    <dgm:cxn modelId="{1C9DE588-6C4D-4BFD-B432-A7F980E67222}" type="presOf" srcId="{4B34E71E-5A5F-4D75-AC48-B15A81F5499A}" destId="{618AFA12-FA48-46E5-B2C1-91D3245717CE}" srcOrd="0" destOrd="0" presId="urn:microsoft.com/office/officeart/2005/8/layout/hierarchy1"/>
    <dgm:cxn modelId="{B2DD2DAB-D370-4ED4-9E87-0CDBA0D6063E}" type="presOf" srcId="{178B4A6B-C237-4F92-A61F-EB7FAD93A692}" destId="{6CC0D5FE-AC1F-40FE-AE79-922909BB31EA}" srcOrd="0" destOrd="0" presId="urn:microsoft.com/office/officeart/2005/8/layout/hierarchy1"/>
    <dgm:cxn modelId="{9EB44A4F-9229-4C11-9E26-A6A84E2C033C}" type="presOf" srcId="{03EFF4AC-1C6E-4F9A-A5EE-01F964C41BCA}" destId="{EC57C479-FFFA-434F-845A-729A2B61C6BF}" srcOrd="0" destOrd="0" presId="urn:microsoft.com/office/officeart/2005/8/layout/hierarchy1"/>
    <dgm:cxn modelId="{8AC0B9E8-AABC-476B-AAAE-4E3D25AE870B}" type="presOf" srcId="{AA2BE790-4138-40D6-A745-181D6EBCB001}" destId="{2F2C8967-0367-4D99-9972-1D8E6FFC945F}" srcOrd="0" destOrd="0" presId="urn:microsoft.com/office/officeart/2005/8/layout/hierarchy1"/>
    <dgm:cxn modelId="{F6E111D5-F47D-4DA4-974B-30F40097347A}" type="presOf" srcId="{E76C78CC-1A50-49B0-B43B-07DFBC52F4F4}" destId="{A3ADB018-2895-4B17-8FEE-0ADA67462921}" srcOrd="0" destOrd="0" presId="urn:microsoft.com/office/officeart/2005/8/layout/hierarchy1"/>
    <dgm:cxn modelId="{58AA5B1D-0BFA-4B82-B876-75161C4C3A78}" type="presOf" srcId="{AA392CD2-0553-491A-9BE6-B542517E415D}" destId="{2946503D-EFC2-422A-A5C7-B0EA8CC8FC09}" srcOrd="0" destOrd="0" presId="urn:microsoft.com/office/officeart/2005/8/layout/hierarchy1"/>
    <dgm:cxn modelId="{EFFC7CC6-A7E1-4719-B08A-CDA9EC986CF0}" srcId="{ADACCCB9-4201-4AA9-8334-9A95C4EC4B57}" destId="{03EFF4AC-1C6E-4F9A-A5EE-01F964C41BCA}" srcOrd="0" destOrd="0" parTransId="{7BF3543E-3D8F-43EB-9AF8-363B997003E9}" sibTransId="{FB4C3277-4C38-4F3D-AF1E-8A549DA2D22F}"/>
    <dgm:cxn modelId="{13B697A4-E88E-4F20-9811-6F06A0756DF1}" srcId="{B9F7BBD1-02B1-4F57-92E5-B30DB3AAE4A2}" destId="{AA2BE790-4138-40D6-A745-181D6EBCB001}" srcOrd="0" destOrd="0" parTransId="{17BF2ABC-6B1E-4501-BBFC-248E1C1EEE8A}" sibTransId="{2B0EBFF8-0D5D-42AE-8C03-874F70A9C329}"/>
    <dgm:cxn modelId="{80442BB6-E650-4356-98E4-C22B6C1E14F1}" srcId="{AA2BE790-4138-40D6-A745-181D6EBCB001}" destId="{ADACCCB9-4201-4AA9-8334-9A95C4EC4B57}" srcOrd="1" destOrd="0" parTransId="{02FC7A38-9405-4673-B87C-CEE6E70A1A36}" sibTransId="{A9C4EF28-69CA-4F1C-96F9-6C05AF2EEE8E}"/>
    <dgm:cxn modelId="{3FCFD768-21F1-44FB-A428-7B6E46E004F2}" type="presOf" srcId="{B9F7BBD1-02B1-4F57-92E5-B30DB3AAE4A2}" destId="{F7551AA2-724B-48CC-97BE-E37055BDA989}" srcOrd="0" destOrd="0" presId="urn:microsoft.com/office/officeart/2005/8/layout/hierarchy1"/>
    <dgm:cxn modelId="{79714EAA-655A-4E73-9180-F468473AA989}" type="presOf" srcId="{7BF3543E-3D8F-43EB-9AF8-363B997003E9}" destId="{1899F2E8-92FC-4368-BC2C-C5DAC7F2623F}" srcOrd="0" destOrd="0" presId="urn:microsoft.com/office/officeart/2005/8/layout/hierarchy1"/>
    <dgm:cxn modelId="{FC6D7565-F99B-4918-BAF3-8654523785EF}" type="presOf" srcId="{BF77BDF2-28BC-458B-A9FC-C44CFD1FAE2E}" destId="{10AF6634-6401-4680-BC69-0E3CAFBE9D22}" srcOrd="0" destOrd="0" presId="urn:microsoft.com/office/officeart/2005/8/layout/hierarchy1"/>
    <dgm:cxn modelId="{8B96C804-9DF8-48A0-A049-0BCF8748F364}" srcId="{178B4A6B-C237-4F92-A61F-EB7FAD93A692}" destId="{4B34E71E-5A5F-4D75-AC48-B15A81F5499A}" srcOrd="0" destOrd="0" parTransId="{91F0887C-6EB3-41C4-B92C-78B3C9F18200}" sibTransId="{81E53D19-7F0E-4D19-9917-FD6FF0AB158C}"/>
    <dgm:cxn modelId="{D3D101A4-3079-4D45-88FF-107F3CEDC50E}" srcId="{178B4A6B-C237-4F92-A61F-EB7FAD93A692}" destId="{10F38DF5-3278-427F-9904-32BE999C3A70}" srcOrd="1" destOrd="0" parTransId="{AA392CD2-0553-491A-9BE6-B542517E415D}" sibTransId="{E6C10B75-4FEA-4BAD-857D-5C9884B4DD7D}"/>
    <dgm:cxn modelId="{C5C3DE9C-A2ED-4A51-A3DB-3234F2F8440C}" type="presParOf" srcId="{F7551AA2-724B-48CC-97BE-E37055BDA989}" destId="{A9024476-B9FD-4DD9-AB52-41CF03768E1B}" srcOrd="0" destOrd="0" presId="urn:microsoft.com/office/officeart/2005/8/layout/hierarchy1"/>
    <dgm:cxn modelId="{35B4AB42-C1B3-4135-94B3-76268034503A}" type="presParOf" srcId="{A9024476-B9FD-4DD9-AB52-41CF03768E1B}" destId="{94E59AB8-7018-450A-AFF2-8DF85260AC7F}" srcOrd="0" destOrd="0" presId="urn:microsoft.com/office/officeart/2005/8/layout/hierarchy1"/>
    <dgm:cxn modelId="{33E7C71C-2DE0-44EA-9561-332FD8DC10B1}" type="presParOf" srcId="{94E59AB8-7018-450A-AFF2-8DF85260AC7F}" destId="{C523ADB2-0AB7-4E02-9D6A-F31A3E473B61}" srcOrd="0" destOrd="0" presId="urn:microsoft.com/office/officeart/2005/8/layout/hierarchy1"/>
    <dgm:cxn modelId="{F5F16C21-7CA2-4B7A-9A5A-84EDF3961A92}" type="presParOf" srcId="{94E59AB8-7018-450A-AFF2-8DF85260AC7F}" destId="{2F2C8967-0367-4D99-9972-1D8E6FFC945F}" srcOrd="1" destOrd="0" presId="urn:microsoft.com/office/officeart/2005/8/layout/hierarchy1"/>
    <dgm:cxn modelId="{AB9B8EC4-26A4-4B34-8305-000BCCACF8FC}" type="presParOf" srcId="{A9024476-B9FD-4DD9-AB52-41CF03768E1B}" destId="{7402CE9D-6803-4E3B-AEAC-A6F2F190407D}" srcOrd="1" destOrd="0" presId="urn:microsoft.com/office/officeart/2005/8/layout/hierarchy1"/>
    <dgm:cxn modelId="{4B03ED3E-D168-472C-8CB8-1FE0E8A33608}" type="presParOf" srcId="{7402CE9D-6803-4E3B-AEAC-A6F2F190407D}" destId="{A3ADB018-2895-4B17-8FEE-0ADA67462921}" srcOrd="0" destOrd="0" presId="urn:microsoft.com/office/officeart/2005/8/layout/hierarchy1"/>
    <dgm:cxn modelId="{F2881804-36A8-4C0F-919D-820664857FEC}" type="presParOf" srcId="{7402CE9D-6803-4E3B-AEAC-A6F2F190407D}" destId="{6E09829F-C580-40E7-AA61-B5B22993A071}" srcOrd="1" destOrd="0" presId="urn:microsoft.com/office/officeart/2005/8/layout/hierarchy1"/>
    <dgm:cxn modelId="{EF5433AB-4AB1-4D32-96EC-FD40D0941C50}" type="presParOf" srcId="{6E09829F-C580-40E7-AA61-B5B22993A071}" destId="{A79143E8-A30F-432D-AA6C-2C1667918EB7}" srcOrd="0" destOrd="0" presId="urn:microsoft.com/office/officeart/2005/8/layout/hierarchy1"/>
    <dgm:cxn modelId="{F9E9A826-A24D-48FC-931D-3F13E2D1D793}" type="presParOf" srcId="{A79143E8-A30F-432D-AA6C-2C1667918EB7}" destId="{56E2B15B-199B-4F4B-8DB5-3A923D9EAC06}" srcOrd="0" destOrd="0" presId="urn:microsoft.com/office/officeart/2005/8/layout/hierarchy1"/>
    <dgm:cxn modelId="{1E07A241-88C1-4073-9FE6-B96C91812232}" type="presParOf" srcId="{A79143E8-A30F-432D-AA6C-2C1667918EB7}" destId="{6CC0D5FE-AC1F-40FE-AE79-922909BB31EA}" srcOrd="1" destOrd="0" presId="urn:microsoft.com/office/officeart/2005/8/layout/hierarchy1"/>
    <dgm:cxn modelId="{896626BF-C7A9-44CA-8C7F-54F59FEA59C7}" type="presParOf" srcId="{6E09829F-C580-40E7-AA61-B5B22993A071}" destId="{5AA7DBE4-5AF3-485C-9E72-099CE3B77197}" srcOrd="1" destOrd="0" presId="urn:microsoft.com/office/officeart/2005/8/layout/hierarchy1"/>
    <dgm:cxn modelId="{6BC3D6CC-E15C-4570-A499-79F9030D0CCF}" type="presParOf" srcId="{5AA7DBE4-5AF3-485C-9E72-099CE3B77197}" destId="{EEB40ADA-AD4D-4AA3-B2CC-00B8F2A72C08}" srcOrd="0" destOrd="0" presId="urn:microsoft.com/office/officeart/2005/8/layout/hierarchy1"/>
    <dgm:cxn modelId="{0CCE41AC-FCAF-4122-84EC-2B8A189F8D65}" type="presParOf" srcId="{5AA7DBE4-5AF3-485C-9E72-099CE3B77197}" destId="{0ADF47D8-E7CA-4D66-A4AA-C1A1A37DC8F5}" srcOrd="1" destOrd="0" presId="urn:microsoft.com/office/officeart/2005/8/layout/hierarchy1"/>
    <dgm:cxn modelId="{AAF9AC22-D774-4750-882D-4EF4553CB843}" type="presParOf" srcId="{0ADF47D8-E7CA-4D66-A4AA-C1A1A37DC8F5}" destId="{DB96B73C-7E53-486F-BEC1-5E1B9AB13894}" srcOrd="0" destOrd="0" presId="urn:microsoft.com/office/officeart/2005/8/layout/hierarchy1"/>
    <dgm:cxn modelId="{3972F690-93FF-4165-AC91-B12772CF7914}" type="presParOf" srcId="{DB96B73C-7E53-486F-BEC1-5E1B9AB13894}" destId="{3DCC38F6-5D8C-487E-82E6-6085D71B46C7}" srcOrd="0" destOrd="0" presId="urn:microsoft.com/office/officeart/2005/8/layout/hierarchy1"/>
    <dgm:cxn modelId="{99FCD044-69A6-42C3-8519-22F5BDE5963C}" type="presParOf" srcId="{DB96B73C-7E53-486F-BEC1-5E1B9AB13894}" destId="{618AFA12-FA48-46E5-B2C1-91D3245717CE}" srcOrd="1" destOrd="0" presId="urn:microsoft.com/office/officeart/2005/8/layout/hierarchy1"/>
    <dgm:cxn modelId="{06E97939-13BD-447A-8019-29A73F24ED85}" type="presParOf" srcId="{0ADF47D8-E7CA-4D66-A4AA-C1A1A37DC8F5}" destId="{7128D415-CEF5-46E3-B3D5-E6805C86C313}" srcOrd="1" destOrd="0" presId="urn:microsoft.com/office/officeart/2005/8/layout/hierarchy1"/>
    <dgm:cxn modelId="{B66A7CA3-C3F9-417B-AE52-4078E17BDFD1}" type="presParOf" srcId="{5AA7DBE4-5AF3-485C-9E72-099CE3B77197}" destId="{2946503D-EFC2-422A-A5C7-B0EA8CC8FC09}" srcOrd="2" destOrd="0" presId="urn:microsoft.com/office/officeart/2005/8/layout/hierarchy1"/>
    <dgm:cxn modelId="{26B4FB9E-7FC8-4764-996D-7C45292AA108}" type="presParOf" srcId="{5AA7DBE4-5AF3-485C-9E72-099CE3B77197}" destId="{89E2DFD2-527A-4869-80CD-2E8B6EC2CEEA}" srcOrd="3" destOrd="0" presId="urn:microsoft.com/office/officeart/2005/8/layout/hierarchy1"/>
    <dgm:cxn modelId="{88B9D1B9-1686-436E-90A8-85CBBACD27A7}" type="presParOf" srcId="{89E2DFD2-527A-4869-80CD-2E8B6EC2CEEA}" destId="{214F0188-5FAA-4494-9404-AF9477F4BF98}" srcOrd="0" destOrd="0" presId="urn:microsoft.com/office/officeart/2005/8/layout/hierarchy1"/>
    <dgm:cxn modelId="{950C6174-4321-490F-967D-7381A640855B}" type="presParOf" srcId="{214F0188-5FAA-4494-9404-AF9477F4BF98}" destId="{0E3F375D-6488-44AF-9D1F-9810516CA4BF}" srcOrd="0" destOrd="0" presId="urn:microsoft.com/office/officeart/2005/8/layout/hierarchy1"/>
    <dgm:cxn modelId="{593F22C2-6B50-491F-BD19-9364B984FE2A}" type="presParOf" srcId="{214F0188-5FAA-4494-9404-AF9477F4BF98}" destId="{D592B2C4-162C-4507-8737-EED1793D4371}" srcOrd="1" destOrd="0" presId="urn:microsoft.com/office/officeart/2005/8/layout/hierarchy1"/>
    <dgm:cxn modelId="{32086052-6B03-49D3-A7A2-9671CED409BA}" type="presParOf" srcId="{89E2DFD2-527A-4869-80CD-2E8B6EC2CEEA}" destId="{AD6AE69E-8FC2-4958-8B73-3B68D5942D00}" srcOrd="1" destOrd="0" presId="urn:microsoft.com/office/officeart/2005/8/layout/hierarchy1"/>
    <dgm:cxn modelId="{191716AD-1ADC-4959-808F-2189980484B0}" type="presParOf" srcId="{7402CE9D-6803-4E3B-AEAC-A6F2F190407D}" destId="{E0D7A34E-0060-42E9-B94E-E1B59EC486A7}" srcOrd="2" destOrd="0" presId="urn:microsoft.com/office/officeart/2005/8/layout/hierarchy1"/>
    <dgm:cxn modelId="{AE95CCC4-B8DB-45FC-8292-E0A6C95537CD}" type="presParOf" srcId="{7402CE9D-6803-4E3B-AEAC-A6F2F190407D}" destId="{8AFAD02A-0DA5-43B2-AE69-6B67B970CCF6}" srcOrd="3" destOrd="0" presId="urn:microsoft.com/office/officeart/2005/8/layout/hierarchy1"/>
    <dgm:cxn modelId="{2E6FBAB0-93F2-4AE4-B3BA-5C0633B462D0}" type="presParOf" srcId="{8AFAD02A-0DA5-43B2-AE69-6B67B970CCF6}" destId="{831640F0-D82E-4516-A21C-E417CF6920AF}" srcOrd="0" destOrd="0" presId="urn:microsoft.com/office/officeart/2005/8/layout/hierarchy1"/>
    <dgm:cxn modelId="{26F90CDC-0962-4887-82F0-A16743A4075C}" type="presParOf" srcId="{831640F0-D82E-4516-A21C-E417CF6920AF}" destId="{D9DFF2BB-7CBC-40A4-AB23-B9EA2EAD60DF}" srcOrd="0" destOrd="0" presId="urn:microsoft.com/office/officeart/2005/8/layout/hierarchy1"/>
    <dgm:cxn modelId="{7530C6D0-B651-409E-B792-652CC2D08948}" type="presParOf" srcId="{831640F0-D82E-4516-A21C-E417CF6920AF}" destId="{4C09571A-67AD-4F69-A6A6-9D7943926059}" srcOrd="1" destOrd="0" presId="urn:microsoft.com/office/officeart/2005/8/layout/hierarchy1"/>
    <dgm:cxn modelId="{5D4C1692-BBB0-4C0F-89D5-9B28842DA5FC}" type="presParOf" srcId="{8AFAD02A-0DA5-43B2-AE69-6B67B970CCF6}" destId="{3387A650-9374-4A23-A9EA-CD88890ED165}" srcOrd="1" destOrd="0" presId="urn:microsoft.com/office/officeart/2005/8/layout/hierarchy1"/>
    <dgm:cxn modelId="{3926AD92-94B4-47D4-977B-635E7AAE90C5}" type="presParOf" srcId="{3387A650-9374-4A23-A9EA-CD88890ED165}" destId="{1899F2E8-92FC-4368-BC2C-C5DAC7F2623F}" srcOrd="0" destOrd="0" presId="urn:microsoft.com/office/officeart/2005/8/layout/hierarchy1"/>
    <dgm:cxn modelId="{A737974F-11A4-414E-AC5E-AB47BA9618CF}" type="presParOf" srcId="{3387A650-9374-4A23-A9EA-CD88890ED165}" destId="{3267BA54-2C53-49C5-838B-846EEF4A24CA}" srcOrd="1" destOrd="0" presId="urn:microsoft.com/office/officeart/2005/8/layout/hierarchy1"/>
    <dgm:cxn modelId="{F62D36B6-F6B2-4DC9-917D-A409B2FEF904}" type="presParOf" srcId="{3267BA54-2C53-49C5-838B-846EEF4A24CA}" destId="{EEE4E492-1F98-4289-A6C4-B8D933869E4D}" srcOrd="0" destOrd="0" presId="urn:microsoft.com/office/officeart/2005/8/layout/hierarchy1"/>
    <dgm:cxn modelId="{2823B8AA-1B5C-4452-A282-997650DE01FA}" type="presParOf" srcId="{EEE4E492-1F98-4289-A6C4-B8D933869E4D}" destId="{FF88C48A-65FA-48D5-B903-FD833F2DA533}" srcOrd="0" destOrd="0" presId="urn:microsoft.com/office/officeart/2005/8/layout/hierarchy1"/>
    <dgm:cxn modelId="{42497E99-2341-4549-A733-699DF733E656}" type="presParOf" srcId="{EEE4E492-1F98-4289-A6C4-B8D933869E4D}" destId="{EC57C479-FFFA-434F-845A-729A2B61C6BF}" srcOrd="1" destOrd="0" presId="urn:microsoft.com/office/officeart/2005/8/layout/hierarchy1"/>
    <dgm:cxn modelId="{3F18C149-60FE-4188-B14F-C7872BE8E731}" type="presParOf" srcId="{3267BA54-2C53-49C5-838B-846EEF4A24CA}" destId="{26A246DA-7B40-452E-8F89-2E94E0E04DF4}" srcOrd="1" destOrd="0" presId="urn:microsoft.com/office/officeart/2005/8/layout/hierarchy1"/>
    <dgm:cxn modelId="{F7F53683-1940-4C4D-9A92-308411807B9D}" type="presParOf" srcId="{3387A650-9374-4A23-A9EA-CD88890ED165}" destId="{10AF6634-6401-4680-BC69-0E3CAFBE9D22}" srcOrd="2" destOrd="0" presId="urn:microsoft.com/office/officeart/2005/8/layout/hierarchy1"/>
    <dgm:cxn modelId="{67676086-9E0C-4B90-BCF7-4235F14632BA}" type="presParOf" srcId="{3387A650-9374-4A23-A9EA-CD88890ED165}" destId="{89A0865E-67EC-4E2B-A6AD-61EEC017400C}" srcOrd="3" destOrd="0" presId="urn:microsoft.com/office/officeart/2005/8/layout/hierarchy1"/>
    <dgm:cxn modelId="{41347754-8E79-4F67-82C0-96D521F834DA}" type="presParOf" srcId="{89A0865E-67EC-4E2B-A6AD-61EEC017400C}" destId="{A948218A-BB4E-4172-9D81-7E38781077EE}" srcOrd="0" destOrd="0" presId="urn:microsoft.com/office/officeart/2005/8/layout/hierarchy1"/>
    <dgm:cxn modelId="{B2FB1046-B080-4150-83A3-1E1F3D8CFFC6}" type="presParOf" srcId="{A948218A-BB4E-4172-9D81-7E38781077EE}" destId="{F828F518-9428-4281-86A5-5097F22BF897}" srcOrd="0" destOrd="0" presId="urn:microsoft.com/office/officeart/2005/8/layout/hierarchy1"/>
    <dgm:cxn modelId="{3769C88E-887F-464C-8DE4-886239580CE9}" type="presParOf" srcId="{A948218A-BB4E-4172-9D81-7E38781077EE}" destId="{63C1D95A-7983-44A0-96E8-0A36F0193767}" srcOrd="1" destOrd="0" presId="urn:microsoft.com/office/officeart/2005/8/layout/hierarchy1"/>
    <dgm:cxn modelId="{B925C40E-DDEB-451C-B358-D0236622BD31}" type="presParOf" srcId="{89A0865E-67EC-4E2B-A6AD-61EEC017400C}" destId="{341C9EFB-A85A-42C1-AEE5-7D7B3251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7BBD1-02B1-4F57-92E5-B30DB3AAE4A2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2BE790-4138-40D6-A745-181D6EBCB001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28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17BF2ABC-6B1E-4501-BBFC-248E1C1EEE8A}" type="parTrans" cxnId="{13B697A4-E88E-4F20-9811-6F06A0756DF1}">
      <dgm:prSet/>
      <dgm:spPr/>
      <dgm:t>
        <a:bodyPr/>
        <a:lstStyle/>
        <a:p>
          <a:endParaRPr lang="en-GB"/>
        </a:p>
      </dgm:t>
    </dgm:pt>
    <dgm:pt modelId="{2B0EBFF8-0D5D-42AE-8C03-874F70A9C329}" type="sibTrans" cxnId="{13B697A4-E88E-4F20-9811-6F06A0756DF1}">
      <dgm:prSet/>
      <dgm:spPr/>
      <dgm:t>
        <a:bodyPr/>
        <a:lstStyle/>
        <a:p>
          <a:endParaRPr lang="en-GB"/>
        </a:p>
      </dgm:t>
    </dgm:pt>
    <dgm:pt modelId="{178B4A6B-C237-4F92-A61F-EB7FAD93A692}">
      <dgm:prSet phldrT="[Text]"/>
      <dgm:spPr/>
      <dgm:t>
        <a:bodyPr/>
        <a:lstStyle/>
        <a:p>
          <a:endParaRPr lang="en-GB" dirty="0"/>
        </a:p>
      </dgm:t>
    </dgm:pt>
    <dgm:pt modelId="{E76C78CC-1A50-49B0-B43B-07DFBC52F4F4}" type="parTrans" cxnId="{E8EF3605-2E5F-4F17-B4CD-876843E73F8F}">
      <dgm:prSet/>
      <dgm:spPr/>
      <dgm:t>
        <a:bodyPr/>
        <a:lstStyle/>
        <a:p>
          <a:endParaRPr lang="en-GB"/>
        </a:p>
      </dgm:t>
    </dgm:pt>
    <dgm:pt modelId="{3BACAC76-31BA-437B-99E5-B7DCCE6FD501}" type="sibTrans" cxnId="{E8EF3605-2E5F-4F17-B4CD-876843E73F8F}">
      <dgm:prSet/>
      <dgm:spPr/>
      <dgm:t>
        <a:bodyPr/>
        <a:lstStyle/>
        <a:p>
          <a:endParaRPr lang="en-GB"/>
        </a:p>
      </dgm:t>
    </dgm:pt>
    <dgm:pt modelId="{4B34E71E-5A5F-4D75-AC48-B15A81F5499A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sz="18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00SV</a:t>
          </a:r>
          <a:endParaRPr lang="en-GB" sz="18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91F0887C-6EB3-41C4-B92C-78B3C9F18200}" type="parTrans" cxnId="{8B96C804-9DF8-48A0-A049-0BCF8748F364}">
      <dgm:prSet/>
      <dgm:spPr/>
      <dgm:t>
        <a:bodyPr/>
        <a:lstStyle/>
        <a:p>
          <a:endParaRPr lang="en-GB"/>
        </a:p>
      </dgm:t>
    </dgm:pt>
    <dgm:pt modelId="{81E53D19-7F0E-4D19-9917-FD6FF0AB158C}" type="sibTrans" cxnId="{8B96C804-9DF8-48A0-A049-0BCF8748F364}">
      <dgm:prSet/>
      <dgm:spPr/>
      <dgm:t>
        <a:bodyPr/>
        <a:lstStyle/>
        <a:p>
          <a:endParaRPr lang="en-GB"/>
        </a:p>
      </dgm:t>
    </dgm:pt>
    <dgm:pt modelId="{10F38DF5-3278-427F-9904-32BE999C3A70}">
      <dgm:prSet phldrT="[Text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00SV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AA392CD2-0553-491A-9BE6-B542517E415D}" type="parTrans" cxnId="{D3D101A4-3079-4D45-88FF-107F3CEDC50E}">
      <dgm:prSet/>
      <dgm:spPr/>
      <dgm:t>
        <a:bodyPr/>
        <a:lstStyle/>
        <a:p>
          <a:endParaRPr lang="en-GB"/>
        </a:p>
      </dgm:t>
    </dgm:pt>
    <dgm:pt modelId="{E6C10B75-4FEA-4BAD-857D-5C9884B4DD7D}" type="sibTrans" cxnId="{D3D101A4-3079-4D45-88FF-107F3CEDC50E}">
      <dgm:prSet/>
      <dgm:spPr/>
      <dgm:t>
        <a:bodyPr/>
        <a:lstStyle/>
        <a:p>
          <a:endParaRPr lang="en-GB"/>
        </a:p>
      </dgm:t>
    </dgm:pt>
    <dgm:pt modelId="{ADACCCB9-4201-4AA9-8334-9A95C4EC4B57}">
      <dgm:prSet phldrT="[Text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300</a:t>
          </a:r>
          <a:r>
            <a:rPr lang="en-GB" sz="20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SV</a:t>
          </a:r>
          <a:endParaRPr lang="en-GB" sz="20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02FC7A38-9405-4673-B87C-CEE6E70A1A36}" type="parTrans" cxnId="{80442BB6-E650-4356-98E4-C22B6C1E14F1}">
      <dgm:prSet/>
      <dgm:spPr/>
      <dgm:t>
        <a:bodyPr/>
        <a:lstStyle/>
        <a:p>
          <a:endParaRPr lang="en-GB"/>
        </a:p>
      </dgm:t>
    </dgm:pt>
    <dgm:pt modelId="{A9C4EF28-69CA-4F1C-96F9-6C05AF2EEE8E}" type="sibTrans" cxnId="{80442BB6-E650-4356-98E4-C22B6C1E14F1}">
      <dgm:prSet/>
      <dgm:spPr/>
      <dgm:t>
        <a:bodyPr/>
        <a:lstStyle/>
        <a:p>
          <a:endParaRPr lang="en-GB"/>
        </a:p>
      </dgm:t>
    </dgm:pt>
    <dgm:pt modelId="{03EFF4AC-1C6E-4F9A-A5EE-01F964C41BCA}">
      <dgm:prSet phldrT="[Text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00SV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7BF3543E-3D8F-43EB-9AF8-363B997003E9}" type="parTrans" cxnId="{EFFC7CC6-A7E1-4719-B08A-CDA9EC986CF0}">
      <dgm:prSet/>
      <dgm:spPr/>
      <dgm:t>
        <a:bodyPr/>
        <a:lstStyle/>
        <a:p>
          <a:endParaRPr lang="en-GB"/>
        </a:p>
      </dgm:t>
    </dgm:pt>
    <dgm:pt modelId="{FB4C3277-4C38-4F3D-AF1E-8A549DA2D22F}" type="sibTrans" cxnId="{EFFC7CC6-A7E1-4719-B08A-CDA9EC986CF0}">
      <dgm:prSet/>
      <dgm:spPr/>
      <dgm:t>
        <a:bodyPr/>
        <a:lstStyle/>
        <a:p>
          <a:endParaRPr lang="en-GB"/>
        </a:p>
      </dgm:t>
    </dgm:pt>
    <dgm:pt modelId="{0C3441F1-12A0-468C-BABE-94BAAF3CD448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 SV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BF77BDF2-28BC-458B-A9FC-C44CFD1FAE2E}" type="parTrans" cxnId="{A60844CB-B5DE-4336-BFE5-E9819C3788B8}">
      <dgm:prSet/>
      <dgm:spPr/>
      <dgm:t>
        <a:bodyPr/>
        <a:lstStyle/>
        <a:p>
          <a:endParaRPr lang="en-GB"/>
        </a:p>
      </dgm:t>
    </dgm:pt>
    <dgm:pt modelId="{0C559C24-32B9-47E5-96BD-D63FCAFB60EF}" type="sibTrans" cxnId="{A60844CB-B5DE-4336-BFE5-E9819C3788B8}">
      <dgm:prSet/>
      <dgm:spPr/>
      <dgm:t>
        <a:bodyPr/>
        <a:lstStyle/>
        <a:p>
          <a:endParaRPr lang="en-GB"/>
        </a:p>
      </dgm:t>
    </dgm:pt>
    <dgm:pt modelId="{D9721667-563F-42C0-B290-60DEE9807859}">
      <dgm:prSet/>
      <dgm:spPr/>
      <dgm:t>
        <a:bodyPr/>
        <a:lstStyle/>
        <a:p>
          <a:endParaRPr lang="en-GB"/>
        </a:p>
      </dgm:t>
    </dgm:pt>
    <dgm:pt modelId="{AA2A9114-B81B-4D96-9096-AB58E0ACDA32}" type="parTrans" cxnId="{87291FAF-256E-481A-8BC8-BEDCAD196DED}">
      <dgm:prSet/>
      <dgm:spPr/>
      <dgm:t>
        <a:bodyPr/>
        <a:lstStyle/>
        <a:p>
          <a:endParaRPr lang="en-GB"/>
        </a:p>
      </dgm:t>
    </dgm:pt>
    <dgm:pt modelId="{BBC6B557-3EE9-44AD-942F-D7E5FCC4EAEC}" type="sibTrans" cxnId="{87291FAF-256E-481A-8BC8-BEDCAD196DED}">
      <dgm:prSet/>
      <dgm:spPr/>
      <dgm:t>
        <a:bodyPr/>
        <a:lstStyle/>
        <a:p>
          <a:endParaRPr lang="en-GB"/>
        </a:p>
      </dgm:t>
    </dgm:pt>
    <dgm:pt modelId="{4119AF5B-71C0-424A-BF19-CD3BAC55EF11}">
      <dgm:prSet/>
      <dgm:spPr/>
      <dgm:t>
        <a:bodyPr/>
        <a:lstStyle/>
        <a:p>
          <a:endParaRPr lang="en-GB"/>
        </a:p>
      </dgm:t>
    </dgm:pt>
    <dgm:pt modelId="{425BFB8A-A04D-4CE9-9DF8-565997FAA4B6}" type="parTrans" cxnId="{94ADC7DB-AAAF-49FD-BC43-9B24F19109FB}">
      <dgm:prSet/>
      <dgm:spPr/>
      <dgm:t>
        <a:bodyPr/>
        <a:lstStyle/>
        <a:p>
          <a:endParaRPr lang="en-GB"/>
        </a:p>
      </dgm:t>
    </dgm:pt>
    <dgm:pt modelId="{0C64CC29-9B00-4F23-88C6-05E948B57E65}" type="sibTrans" cxnId="{94ADC7DB-AAAF-49FD-BC43-9B24F19109FB}">
      <dgm:prSet/>
      <dgm:spPr/>
      <dgm:t>
        <a:bodyPr/>
        <a:lstStyle/>
        <a:p>
          <a:endParaRPr lang="en-GB"/>
        </a:p>
      </dgm:t>
    </dgm:pt>
    <dgm:pt modelId="{CB908F1B-7200-468A-86D3-123A7908BCAA}">
      <dgm:prSet/>
      <dgm:spPr/>
      <dgm:t>
        <a:bodyPr/>
        <a:lstStyle/>
        <a:p>
          <a:endParaRPr lang="en-GB"/>
        </a:p>
      </dgm:t>
    </dgm:pt>
    <dgm:pt modelId="{BE7CCF14-3C37-416D-9BF0-FFB3955B946A}" type="parTrans" cxnId="{45A93634-A33F-496C-B20D-D9BAE4DAE8AF}">
      <dgm:prSet/>
      <dgm:spPr/>
      <dgm:t>
        <a:bodyPr/>
        <a:lstStyle/>
        <a:p>
          <a:endParaRPr lang="en-GB"/>
        </a:p>
      </dgm:t>
    </dgm:pt>
    <dgm:pt modelId="{14629B71-397F-40D6-B607-F1DA43CDAB36}" type="sibTrans" cxnId="{45A93634-A33F-496C-B20D-D9BAE4DAE8AF}">
      <dgm:prSet/>
      <dgm:spPr/>
      <dgm:t>
        <a:bodyPr/>
        <a:lstStyle/>
        <a:p>
          <a:endParaRPr lang="en-GB"/>
        </a:p>
      </dgm:t>
    </dgm:pt>
    <dgm:pt modelId="{3D3FCB90-3401-4C2A-BB38-4B2D22ECAF81}">
      <dgm:prSet/>
      <dgm:spPr/>
      <dgm:t>
        <a:bodyPr/>
        <a:lstStyle/>
        <a:p>
          <a:endParaRPr lang="en-GB"/>
        </a:p>
      </dgm:t>
    </dgm:pt>
    <dgm:pt modelId="{FBF65871-4661-4815-A586-8F480A93A863}" type="parTrans" cxnId="{5C91D360-67FD-4C5D-865E-F4102BEB7C82}">
      <dgm:prSet/>
      <dgm:spPr/>
      <dgm:t>
        <a:bodyPr/>
        <a:lstStyle/>
        <a:p>
          <a:endParaRPr lang="en-GB"/>
        </a:p>
      </dgm:t>
    </dgm:pt>
    <dgm:pt modelId="{72AA48B6-2B23-4557-9E37-0624F702CC74}" type="sibTrans" cxnId="{5C91D360-67FD-4C5D-865E-F4102BEB7C82}">
      <dgm:prSet/>
      <dgm:spPr/>
      <dgm:t>
        <a:bodyPr/>
        <a:lstStyle/>
        <a:p>
          <a:endParaRPr lang="en-GB"/>
        </a:p>
      </dgm:t>
    </dgm:pt>
    <dgm:pt modelId="{F7551AA2-724B-48CC-97BE-E37055BDA989}" type="pres">
      <dgm:prSet presAssocID="{B9F7BBD1-02B1-4F57-92E5-B30DB3AAE4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2458B38-1CBB-493C-A33A-6A6D2D5364C7}" type="pres">
      <dgm:prSet presAssocID="{3D3FCB90-3401-4C2A-BB38-4B2D22ECAF81}" presName="hierRoot1" presStyleCnt="0"/>
      <dgm:spPr/>
    </dgm:pt>
    <dgm:pt modelId="{A2087E32-73E3-4C4F-8D57-7F2BF714671D}" type="pres">
      <dgm:prSet presAssocID="{3D3FCB90-3401-4C2A-BB38-4B2D22ECAF81}" presName="composite" presStyleCnt="0"/>
      <dgm:spPr/>
    </dgm:pt>
    <dgm:pt modelId="{64554819-BCFA-4BC1-87F0-A2A57A70D2EF}" type="pres">
      <dgm:prSet presAssocID="{3D3FCB90-3401-4C2A-BB38-4B2D22ECAF81}" presName="background" presStyleLbl="node0" presStyleIdx="0" presStyleCnt="3"/>
      <dgm:spPr/>
    </dgm:pt>
    <dgm:pt modelId="{061F1F4B-59FF-409A-A264-9115B9ECA90D}" type="pres">
      <dgm:prSet presAssocID="{3D3FCB90-3401-4C2A-BB38-4B2D22ECAF81}" presName="text" presStyleLbl="fgAcc0" presStyleIdx="0" presStyleCnt="3" custLinFactX="200000" custLinFactY="200000" custLinFactNeighborX="254228" custLinFactNeighborY="25087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9E20E1-BA2D-4F6B-B2F8-2C8826A183CE}" type="pres">
      <dgm:prSet presAssocID="{3D3FCB90-3401-4C2A-BB38-4B2D22ECAF81}" presName="hierChild2" presStyleCnt="0"/>
      <dgm:spPr/>
    </dgm:pt>
    <dgm:pt modelId="{E99532E6-50EB-4455-8AE7-42C556927F60}" type="pres">
      <dgm:prSet presAssocID="{CB908F1B-7200-468A-86D3-123A7908BCAA}" presName="hierRoot1" presStyleCnt="0"/>
      <dgm:spPr/>
    </dgm:pt>
    <dgm:pt modelId="{3E713937-C083-413B-B214-5AB71CA12D08}" type="pres">
      <dgm:prSet presAssocID="{CB908F1B-7200-468A-86D3-123A7908BCAA}" presName="composite" presStyleCnt="0"/>
      <dgm:spPr/>
    </dgm:pt>
    <dgm:pt modelId="{940295A1-7D18-46DF-97D6-B66A1AB239EF}" type="pres">
      <dgm:prSet presAssocID="{CB908F1B-7200-468A-86D3-123A7908BCAA}" presName="background" presStyleLbl="node0" presStyleIdx="1" presStyleCnt="3"/>
      <dgm:spPr/>
    </dgm:pt>
    <dgm:pt modelId="{CA606082-FA53-472B-ADB4-D8A328A84FF9}" type="pres">
      <dgm:prSet presAssocID="{CB908F1B-7200-468A-86D3-123A7908BCAA}" presName="text" presStyleLbl="fgAcc0" presStyleIdx="1" presStyleCnt="3" custLinFactX="-7497" custLinFactY="200000" custLinFactNeighborX="-100000" custLinFactNeighborY="24592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821582-8807-4D73-92E3-8C32F0A058A4}" type="pres">
      <dgm:prSet presAssocID="{CB908F1B-7200-468A-86D3-123A7908BCAA}" presName="hierChild2" presStyleCnt="0"/>
      <dgm:spPr/>
    </dgm:pt>
    <dgm:pt modelId="{A9024476-B9FD-4DD9-AB52-41CF03768E1B}" type="pres">
      <dgm:prSet presAssocID="{AA2BE790-4138-40D6-A745-181D6EBCB001}" presName="hierRoot1" presStyleCnt="0"/>
      <dgm:spPr/>
    </dgm:pt>
    <dgm:pt modelId="{94E59AB8-7018-450A-AFF2-8DF85260AC7F}" type="pres">
      <dgm:prSet presAssocID="{AA2BE790-4138-40D6-A745-181D6EBCB001}" presName="composite" presStyleCnt="0"/>
      <dgm:spPr/>
    </dgm:pt>
    <dgm:pt modelId="{C523ADB2-0AB7-4E02-9D6A-F31A3E473B61}" type="pres">
      <dgm:prSet presAssocID="{AA2BE790-4138-40D6-A745-181D6EBCB001}" presName="background" presStyleLbl="node0" presStyleIdx="2" presStyleCnt="3"/>
      <dgm:spPr/>
    </dgm:pt>
    <dgm:pt modelId="{2F2C8967-0367-4D99-9972-1D8E6FFC945F}" type="pres">
      <dgm:prSet presAssocID="{AA2BE790-4138-40D6-A745-181D6EBCB001}" presName="text" presStyleLbl="fgAcc0" presStyleIdx="2" presStyleCnt="3" custLinFactNeighborX="1246" custLinFactNeighborY="-29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02CE9D-6803-4E3B-AEAC-A6F2F190407D}" type="pres">
      <dgm:prSet presAssocID="{AA2BE790-4138-40D6-A745-181D6EBCB001}" presName="hierChild2" presStyleCnt="0"/>
      <dgm:spPr/>
    </dgm:pt>
    <dgm:pt modelId="{A3ADB018-2895-4B17-8FEE-0ADA67462921}" type="pres">
      <dgm:prSet presAssocID="{E76C78CC-1A50-49B0-B43B-07DFBC52F4F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6E09829F-C580-40E7-AA61-B5B22993A071}" type="pres">
      <dgm:prSet presAssocID="{178B4A6B-C237-4F92-A61F-EB7FAD93A692}" presName="hierRoot2" presStyleCnt="0"/>
      <dgm:spPr/>
    </dgm:pt>
    <dgm:pt modelId="{A79143E8-A30F-432D-AA6C-2C1667918EB7}" type="pres">
      <dgm:prSet presAssocID="{178B4A6B-C237-4F92-A61F-EB7FAD93A692}" presName="composite2" presStyleCnt="0"/>
      <dgm:spPr/>
    </dgm:pt>
    <dgm:pt modelId="{56E2B15B-199B-4F4B-8DB5-3A923D9EAC06}" type="pres">
      <dgm:prSet presAssocID="{178B4A6B-C237-4F92-A61F-EB7FAD93A692}" presName="background2" presStyleLbl="node2" presStyleIdx="0" presStyleCnt="2"/>
      <dgm:spPr/>
      <dgm:t>
        <a:bodyPr/>
        <a:lstStyle/>
        <a:p>
          <a:endParaRPr lang="en-GB"/>
        </a:p>
      </dgm:t>
    </dgm:pt>
    <dgm:pt modelId="{6CC0D5FE-AC1F-40FE-AE79-922909BB31EA}" type="pres">
      <dgm:prSet presAssocID="{178B4A6B-C237-4F92-A61F-EB7FAD93A69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A7DBE4-5AF3-485C-9E72-099CE3B77197}" type="pres">
      <dgm:prSet presAssocID="{178B4A6B-C237-4F92-A61F-EB7FAD93A692}" presName="hierChild3" presStyleCnt="0"/>
      <dgm:spPr/>
    </dgm:pt>
    <dgm:pt modelId="{EEB40ADA-AD4D-4AA3-B2CC-00B8F2A72C08}" type="pres">
      <dgm:prSet presAssocID="{91F0887C-6EB3-41C4-B92C-78B3C9F18200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ADF47D8-E7CA-4D66-A4AA-C1A1A37DC8F5}" type="pres">
      <dgm:prSet presAssocID="{4B34E71E-5A5F-4D75-AC48-B15A81F5499A}" presName="hierRoot3" presStyleCnt="0"/>
      <dgm:spPr/>
    </dgm:pt>
    <dgm:pt modelId="{DB96B73C-7E53-486F-BEC1-5E1B9AB13894}" type="pres">
      <dgm:prSet presAssocID="{4B34E71E-5A5F-4D75-AC48-B15A81F5499A}" presName="composite3" presStyleCnt="0"/>
      <dgm:spPr/>
    </dgm:pt>
    <dgm:pt modelId="{3DCC38F6-5D8C-487E-82E6-6085D71B46C7}" type="pres">
      <dgm:prSet presAssocID="{4B34E71E-5A5F-4D75-AC48-B15A81F5499A}" presName="background3" presStyleLbl="node3" presStyleIdx="0" presStyleCnt="4"/>
      <dgm:spPr/>
    </dgm:pt>
    <dgm:pt modelId="{618AFA12-FA48-46E5-B2C1-91D3245717CE}" type="pres">
      <dgm:prSet presAssocID="{4B34E71E-5A5F-4D75-AC48-B15A81F5499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28D415-CEF5-46E3-B3D5-E6805C86C313}" type="pres">
      <dgm:prSet presAssocID="{4B34E71E-5A5F-4D75-AC48-B15A81F5499A}" presName="hierChild4" presStyleCnt="0"/>
      <dgm:spPr/>
    </dgm:pt>
    <dgm:pt modelId="{2946503D-EFC2-422A-A5C7-B0EA8CC8FC09}" type="pres">
      <dgm:prSet presAssocID="{AA392CD2-0553-491A-9BE6-B542517E415D}" presName="Name17" presStyleLbl="parChTrans1D3" presStyleIdx="1" presStyleCnt="4"/>
      <dgm:spPr/>
      <dgm:t>
        <a:bodyPr/>
        <a:lstStyle/>
        <a:p>
          <a:endParaRPr lang="en-GB"/>
        </a:p>
      </dgm:t>
    </dgm:pt>
    <dgm:pt modelId="{89E2DFD2-527A-4869-80CD-2E8B6EC2CEEA}" type="pres">
      <dgm:prSet presAssocID="{10F38DF5-3278-427F-9904-32BE999C3A70}" presName="hierRoot3" presStyleCnt="0"/>
      <dgm:spPr/>
    </dgm:pt>
    <dgm:pt modelId="{214F0188-5FAA-4494-9404-AF9477F4BF98}" type="pres">
      <dgm:prSet presAssocID="{10F38DF5-3278-427F-9904-32BE999C3A70}" presName="composite3" presStyleCnt="0"/>
      <dgm:spPr/>
    </dgm:pt>
    <dgm:pt modelId="{0E3F375D-6488-44AF-9D1F-9810516CA4BF}" type="pres">
      <dgm:prSet presAssocID="{10F38DF5-3278-427F-9904-32BE999C3A70}" presName="background3" presStyleLbl="node3" presStyleIdx="1" presStyleCnt="4"/>
      <dgm:spPr/>
    </dgm:pt>
    <dgm:pt modelId="{D592B2C4-162C-4507-8737-EED1793D4371}" type="pres">
      <dgm:prSet presAssocID="{10F38DF5-3278-427F-9904-32BE999C3A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6AE69E-8FC2-4958-8B73-3B68D5942D00}" type="pres">
      <dgm:prSet presAssocID="{10F38DF5-3278-427F-9904-32BE999C3A70}" presName="hierChild4" presStyleCnt="0"/>
      <dgm:spPr/>
    </dgm:pt>
    <dgm:pt modelId="{034DABAA-42FA-4F60-BBD2-6B3B44226B2B}" type="pres">
      <dgm:prSet presAssocID="{AA2A9114-B81B-4D96-9096-AB58E0ACDA32}" presName="Name23" presStyleLbl="parChTrans1D4" presStyleIdx="0" presStyleCnt="2"/>
      <dgm:spPr/>
      <dgm:t>
        <a:bodyPr/>
        <a:lstStyle/>
        <a:p>
          <a:endParaRPr lang="en-GB"/>
        </a:p>
      </dgm:t>
    </dgm:pt>
    <dgm:pt modelId="{42B1629F-0BFA-42A1-A7B5-F1EBFFE953F1}" type="pres">
      <dgm:prSet presAssocID="{D9721667-563F-42C0-B290-60DEE9807859}" presName="hierRoot4" presStyleCnt="0"/>
      <dgm:spPr/>
    </dgm:pt>
    <dgm:pt modelId="{85598F00-CE6F-4C56-8510-4C1DBA35ED31}" type="pres">
      <dgm:prSet presAssocID="{D9721667-563F-42C0-B290-60DEE9807859}" presName="composite4" presStyleCnt="0"/>
      <dgm:spPr/>
    </dgm:pt>
    <dgm:pt modelId="{01C45E3A-99E4-4072-AFF1-1709E1FCFD48}" type="pres">
      <dgm:prSet presAssocID="{D9721667-563F-42C0-B290-60DEE9807859}" presName="background4" presStyleLbl="node4" presStyleIdx="0" presStyleCnt="2"/>
      <dgm:spPr/>
    </dgm:pt>
    <dgm:pt modelId="{FD7F8254-DD29-4686-AC30-BEDA6000F7AB}" type="pres">
      <dgm:prSet presAssocID="{D9721667-563F-42C0-B290-60DEE9807859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43F645-90A8-4EB6-918B-A0E95D9108CD}" type="pres">
      <dgm:prSet presAssocID="{D9721667-563F-42C0-B290-60DEE9807859}" presName="hierChild5" presStyleCnt="0"/>
      <dgm:spPr/>
    </dgm:pt>
    <dgm:pt modelId="{2B95BEDE-6B09-4504-98DA-958EF2878330}" type="pres">
      <dgm:prSet presAssocID="{425BFB8A-A04D-4CE9-9DF8-565997FAA4B6}" presName="Name23" presStyleLbl="parChTrans1D4" presStyleIdx="1" presStyleCnt="2"/>
      <dgm:spPr/>
      <dgm:t>
        <a:bodyPr/>
        <a:lstStyle/>
        <a:p>
          <a:endParaRPr lang="en-GB"/>
        </a:p>
      </dgm:t>
    </dgm:pt>
    <dgm:pt modelId="{F1B1B089-25ED-4810-89DF-AA5052D99B5A}" type="pres">
      <dgm:prSet presAssocID="{4119AF5B-71C0-424A-BF19-CD3BAC55EF11}" presName="hierRoot4" presStyleCnt="0"/>
      <dgm:spPr/>
    </dgm:pt>
    <dgm:pt modelId="{5BF9A181-4686-455A-95DD-172AE419C9EB}" type="pres">
      <dgm:prSet presAssocID="{4119AF5B-71C0-424A-BF19-CD3BAC55EF11}" presName="composite4" presStyleCnt="0"/>
      <dgm:spPr/>
    </dgm:pt>
    <dgm:pt modelId="{B0695544-F9A0-4741-9F08-B011B166030C}" type="pres">
      <dgm:prSet presAssocID="{4119AF5B-71C0-424A-BF19-CD3BAC55EF11}" presName="background4" presStyleLbl="node4" presStyleIdx="1" presStyleCnt="2"/>
      <dgm:spPr/>
    </dgm:pt>
    <dgm:pt modelId="{A9AEF6CF-EFD8-4230-95DE-401C3E29467D}" type="pres">
      <dgm:prSet presAssocID="{4119AF5B-71C0-424A-BF19-CD3BAC55EF11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0CFBD5-2A56-40A5-A98F-52316667F39F}" type="pres">
      <dgm:prSet presAssocID="{4119AF5B-71C0-424A-BF19-CD3BAC55EF11}" presName="hierChild5" presStyleCnt="0"/>
      <dgm:spPr/>
    </dgm:pt>
    <dgm:pt modelId="{E0D7A34E-0060-42E9-B94E-E1B59EC486A7}" type="pres">
      <dgm:prSet presAssocID="{02FC7A38-9405-4673-B87C-CEE6E70A1A36}" presName="Name10" presStyleLbl="parChTrans1D2" presStyleIdx="1" presStyleCnt="2"/>
      <dgm:spPr/>
      <dgm:t>
        <a:bodyPr/>
        <a:lstStyle/>
        <a:p>
          <a:endParaRPr lang="en-GB"/>
        </a:p>
      </dgm:t>
    </dgm:pt>
    <dgm:pt modelId="{8AFAD02A-0DA5-43B2-AE69-6B67B970CCF6}" type="pres">
      <dgm:prSet presAssocID="{ADACCCB9-4201-4AA9-8334-9A95C4EC4B57}" presName="hierRoot2" presStyleCnt="0"/>
      <dgm:spPr/>
    </dgm:pt>
    <dgm:pt modelId="{831640F0-D82E-4516-A21C-E417CF6920AF}" type="pres">
      <dgm:prSet presAssocID="{ADACCCB9-4201-4AA9-8334-9A95C4EC4B57}" presName="composite2" presStyleCnt="0"/>
      <dgm:spPr/>
    </dgm:pt>
    <dgm:pt modelId="{D9DFF2BB-7CBC-40A4-AB23-B9EA2EAD60DF}" type="pres">
      <dgm:prSet presAssocID="{ADACCCB9-4201-4AA9-8334-9A95C4EC4B57}" presName="background2" presStyleLbl="node2" presStyleIdx="1" presStyleCnt="2"/>
      <dgm:spPr/>
    </dgm:pt>
    <dgm:pt modelId="{4C09571A-67AD-4F69-A6A6-9D7943926059}" type="pres">
      <dgm:prSet presAssocID="{ADACCCB9-4201-4AA9-8334-9A95C4EC4B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87A650-9374-4A23-A9EA-CD88890ED165}" type="pres">
      <dgm:prSet presAssocID="{ADACCCB9-4201-4AA9-8334-9A95C4EC4B57}" presName="hierChild3" presStyleCnt="0"/>
      <dgm:spPr/>
    </dgm:pt>
    <dgm:pt modelId="{1899F2E8-92FC-4368-BC2C-C5DAC7F2623F}" type="pres">
      <dgm:prSet presAssocID="{7BF3543E-3D8F-43EB-9AF8-363B997003E9}" presName="Name17" presStyleLbl="parChTrans1D3" presStyleIdx="2" presStyleCnt="4"/>
      <dgm:spPr/>
      <dgm:t>
        <a:bodyPr/>
        <a:lstStyle/>
        <a:p>
          <a:endParaRPr lang="en-GB"/>
        </a:p>
      </dgm:t>
    </dgm:pt>
    <dgm:pt modelId="{3267BA54-2C53-49C5-838B-846EEF4A24CA}" type="pres">
      <dgm:prSet presAssocID="{03EFF4AC-1C6E-4F9A-A5EE-01F964C41BCA}" presName="hierRoot3" presStyleCnt="0"/>
      <dgm:spPr/>
    </dgm:pt>
    <dgm:pt modelId="{EEE4E492-1F98-4289-A6C4-B8D933869E4D}" type="pres">
      <dgm:prSet presAssocID="{03EFF4AC-1C6E-4F9A-A5EE-01F964C41BCA}" presName="composite3" presStyleCnt="0"/>
      <dgm:spPr/>
    </dgm:pt>
    <dgm:pt modelId="{FF88C48A-65FA-48D5-B903-FD833F2DA533}" type="pres">
      <dgm:prSet presAssocID="{03EFF4AC-1C6E-4F9A-A5EE-01F964C41BCA}" presName="background3" presStyleLbl="node3" presStyleIdx="2" presStyleCnt="4"/>
      <dgm:spPr/>
    </dgm:pt>
    <dgm:pt modelId="{EC57C479-FFFA-434F-845A-729A2B61C6BF}" type="pres">
      <dgm:prSet presAssocID="{03EFF4AC-1C6E-4F9A-A5EE-01F964C41BC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A246DA-7B40-452E-8F89-2E94E0E04DF4}" type="pres">
      <dgm:prSet presAssocID="{03EFF4AC-1C6E-4F9A-A5EE-01F964C41BCA}" presName="hierChild4" presStyleCnt="0"/>
      <dgm:spPr/>
    </dgm:pt>
    <dgm:pt modelId="{10AF6634-6401-4680-BC69-0E3CAFBE9D22}" type="pres">
      <dgm:prSet presAssocID="{BF77BDF2-28BC-458B-A9FC-C44CFD1FAE2E}" presName="Name17" presStyleLbl="parChTrans1D3" presStyleIdx="3" presStyleCnt="4"/>
      <dgm:spPr/>
      <dgm:t>
        <a:bodyPr/>
        <a:lstStyle/>
        <a:p>
          <a:endParaRPr lang="en-GB"/>
        </a:p>
      </dgm:t>
    </dgm:pt>
    <dgm:pt modelId="{89A0865E-67EC-4E2B-A6AD-61EEC017400C}" type="pres">
      <dgm:prSet presAssocID="{0C3441F1-12A0-468C-BABE-94BAAF3CD448}" presName="hierRoot3" presStyleCnt="0"/>
      <dgm:spPr/>
    </dgm:pt>
    <dgm:pt modelId="{A948218A-BB4E-4172-9D81-7E38781077EE}" type="pres">
      <dgm:prSet presAssocID="{0C3441F1-12A0-468C-BABE-94BAAF3CD448}" presName="composite3" presStyleCnt="0"/>
      <dgm:spPr/>
    </dgm:pt>
    <dgm:pt modelId="{F828F518-9428-4281-86A5-5097F22BF897}" type="pres">
      <dgm:prSet presAssocID="{0C3441F1-12A0-468C-BABE-94BAAF3CD448}" presName="background3" presStyleLbl="node3" presStyleIdx="3" presStyleCnt="4"/>
      <dgm:spPr/>
    </dgm:pt>
    <dgm:pt modelId="{63C1D95A-7983-44A0-96E8-0A36F0193767}" type="pres">
      <dgm:prSet presAssocID="{0C3441F1-12A0-468C-BABE-94BAAF3CD44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1C9EFB-A85A-42C1-AEE5-7D7B32516142}" type="pres">
      <dgm:prSet presAssocID="{0C3441F1-12A0-468C-BABE-94BAAF3CD448}" presName="hierChild4" presStyleCnt="0"/>
      <dgm:spPr/>
    </dgm:pt>
  </dgm:ptLst>
  <dgm:cxnLst>
    <dgm:cxn modelId="{1C8F28DC-87B9-469C-9E8C-C2F916F5DC68}" type="presOf" srcId="{02FC7A38-9405-4673-B87C-CEE6E70A1A36}" destId="{E0D7A34E-0060-42E9-B94E-E1B59EC486A7}" srcOrd="0" destOrd="0" presId="urn:microsoft.com/office/officeart/2005/8/layout/hierarchy1"/>
    <dgm:cxn modelId="{C613AA16-0D0F-448D-AC2E-6528D605A1A6}" type="presOf" srcId="{0C3441F1-12A0-468C-BABE-94BAAF3CD448}" destId="{63C1D95A-7983-44A0-96E8-0A36F0193767}" srcOrd="0" destOrd="0" presId="urn:microsoft.com/office/officeart/2005/8/layout/hierarchy1"/>
    <dgm:cxn modelId="{EFFC7CC6-A7E1-4719-B08A-CDA9EC986CF0}" srcId="{ADACCCB9-4201-4AA9-8334-9A95C4EC4B57}" destId="{03EFF4AC-1C6E-4F9A-A5EE-01F964C41BCA}" srcOrd="0" destOrd="0" parTransId="{7BF3543E-3D8F-43EB-9AF8-363B997003E9}" sibTransId="{FB4C3277-4C38-4F3D-AF1E-8A549DA2D22F}"/>
    <dgm:cxn modelId="{8B96C804-9DF8-48A0-A049-0BCF8748F364}" srcId="{178B4A6B-C237-4F92-A61F-EB7FAD93A692}" destId="{4B34E71E-5A5F-4D75-AC48-B15A81F5499A}" srcOrd="0" destOrd="0" parTransId="{91F0887C-6EB3-41C4-B92C-78B3C9F18200}" sibTransId="{81E53D19-7F0E-4D19-9917-FD6FF0AB158C}"/>
    <dgm:cxn modelId="{749DD3FA-D281-4103-AB58-2F7EC364F1FF}" type="presOf" srcId="{E76C78CC-1A50-49B0-B43B-07DFBC52F4F4}" destId="{A3ADB018-2895-4B17-8FEE-0ADA67462921}" srcOrd="0" destOrd="0" presId="urn:microsoft.com/office/officeart/2005/8/layout/hierarchy1"/>
    <dgm:cxn modelId="{5C91D360-67FD-4C5D-865E-F4102BEB7C82}" srcId="{B9F7BBD1-02B1-4F57-92E5-B30DB3AAE4A2}" destId="{3D3FCB90-3401-4C2A-BB38-4B2D22ECAF81}" srcOrd="0" destOrd="0" parTransId="{FBF65871-4661-4815-A586-8F480A93A863}" sibTransId="{72AA48B6-2B23-4557-9E37-0624F702CC74}"/>
    <dgm:cxn modelId="{3F3677A0-E634-4107-9791-8A37AEBFD967}" type="presOf" srcId="{10F38DF5-3278-427F-9904-32BE999C3A70}" destId="{D592B2C4-162C-4507-8737-EED1793D4371}" srcOrd="0" destOrd="0" presId="urn:microsoft.com/office/officeart/2005/8/layout/hierarchy1"/>
    <dgm:cxn modelId="{CBE042E0-4BDE-4E4C-B708-EA531F7E30D3}" type="presOf" srcId="{AA2BE790-4138-40D6-A745-181D6EBCB001}" destId="{2F2C8967-0367-4D99-9972-1D8E6FFC945F}" srcOrd="0" destOrd="0" presId="urn:microsoft.com/office/officeart/2005/8/layout/hierarchy1"/>
    <dgm:cxn modelId="{8DBA0627-F186-43E5-81F4-DB73E7403D80}" type="presOf" srcId="{BF77BDF2-28BC-458B-A9FC-C44CFD1FAE2E}" destId="{10AF6634-6401-4680-BC69-0E3CAFBE9D22}" srcOrd="0" destOrd="0" presId="urn:microsoft.com/office/officeart/2005/8/layout/hierarchy1"/>
    <dgm:cxn modelId="{94ADC7DB-AAAF-49FD-BC43-9B24F19109FB}" srcId="{D9721667-563F-42C0-B290-60DEE9807859}" destId="{4119AF5B-71C0-424A-BF19-CD3BAC55EF11}" srcOrd="0" destOrd="0" parTransId="{425BFB8A-A04D-4CE9-9DF8-565997FAA4B6}" sibTransId="{0C64CC29-9B00-4F23-88C6-05E948B57E65}"/>
    <dgm:cxn modelId="{1E635A06-580C-464D-91A7-F9D38B9375EA}" type="presOf" srcId="{4B34E71E-5A5F-4D75-AC48-B15A81F5499A}" destId="{618AFA12-FA48-46E5-B2C1-91D3245717CE}" srcOrd="0" destOrd="0" presId="urn:microsoft.com/office/officeart/2005/8/layout/hierarchy1"/>
    <dgm:cxn modelId="{A60844CB-B5DE-4336-BFE5-E9819C3788B8}" srcId="{ADACCCB9-4201-4AA9-8334-9A95C4EC4B57}" destId="{0C3441F1-12A0-468C-BABE-94BAAF3CD448}" srcOrd="1" destOrd="0" parTransId="{BF77BDF2-28BC-458B-A9FC-C44CFD1FAE2E}" sibTransId="{0C559C24-32B9-47E5-96BD-D63FCAFB60EF}"/>
    <dgm:cxn modelId="{5C32BE14-6963-4488-8AE2-07D28A34C3F4}" type="presOf" srcId="{178B4A6B-C237-4F92-A61F-EB7FAD93A692}" destId="{6CC0D5FE-AC1F-40FE-AE79-922909BB31EA}" srcOrd="0" destOrd="0" presId="urn:microsoft.com/office/officeart/2005/8/layout/hierarchy1"/>
    <dgm:cxn modelId="{45A93634-A33F-496C-B20D-D9BAE4DAE8AF}" srcId="{B9F7BBD1-02B1-4F57-92E5-B30DB3AAE4A2}" destId="{CB908F1B-7200-468A-86D3-123A7908BCAA}" srcOrd="1" destOrd="0" parTransId="{BE7CCF14-3C37-416D-9BF0-FFB3955B946A}" sibTransId="{14629B71-397F-40D6-B607-F1DA43CDAB36}"/>
    <dgm:cxn modelId="{3BA013C1-90D2-4A17-A3F9-C2A15EB58861}" type="presOf" srcId="{4119AF5B-71C0-424A-BF19-CD3BAC55EF11}" destId="{A9AEF6CF-EFD8-4230-95DE-401C3E29467D}" srcOrd="0" destOrd="0" presId="urn:microsoft.com/office/officeart/2005/8/layout/hierarchy1"/>
    <dgm:cxn modelId="{15C59178-88C2-4A66-B5EE-6AAD417E926A}" type="presOf" srcId="{D9721667-563F-42C0-B290-60DEE9807859}" destId="{FD7F8254-DD29-4686-AC30-BEDA6000F7AB}" srcOrd="0" destOrd="0" presId="urn:microsoft.com/office/officeart/2005/8/layout/hierarchy1"/>
    <dgm:cxn modelId="{47F44275-5CEA-4807-8235-ED4E8EF30D72}" type="presOf" srcId="{3D3FCB90-3401-4C2A-BB38-4B2D22ECAF81}" destId="{061F1F4B-59FF-409A-A264-9115B9ECA90D}" srcOrd="0" destOrd="0" presId="urn:microsoft.com/office/officeart/2005/8/layout/hierarchy1"/>
    <dgm:cxn modelId="{2829051E-1058-4ED6-86EB-28738921F740}" type="presOf" srcId="{CB908F1B-7200-468A-86D3-123A7908BCAA}" destId="{CA606082-FA53-472B-ADB4-D8A328A84FF9}" srcOrd="0" destOrd="0" presId="urn:microsoft.com/office/officeart/2005/8/layout/hierarchy1"/>
    <dgm:cxn modelId="{13B697A4-E88E-4F20-9811-6F06A0756DF1}" srcId="{B9F7BBD1-02B1-4F57-92E5-B30DB3AAE4A2}" destId="{AA2BE790-4138-40D6-A745-181D6EBCB001}" srcOrd="2" destOrd="0" parTransId="{17BF2ABC-6B1E-4501-BBFC-248E1C1EEE8A}" sibTransId="{2B0EBFF8-0D5D-42AE-8C03-874F70A9C329}"/>
    <dgm:cxn modelId="{E8EF3605-2E5F-4F17-B4CD-876843E73F8F}" srcId="{AA2BE790-4138-40D6-A745-181D6EBCB001}" destId="{178B4A6B-C237-4F92-A61F-EB7FAD93A692}" srcOrd="0" destOrd="0" parTransId="{E76C78CC-1A50-49B0-B43B-07DFBC52F4F4}" sibTransId="{3BACAC76-31BA-437B-99E5-B7DCCE6FD501}"/>
    <dgm:cxn modelId="{CE69D348-8856-4672-84DB-A65F5325A048}" type="presOf" srcId="{ADACCCB9-4201-4AA9-8334-9A95C4EC4B57}" destId="{4C09571A-67AD-4F69-A6A6-9D7943926059}" srcOrd="0" destOrd="0" presId="urn:microsoft.com/office/officeart/2005/8/layout/hierarchy1"/>
    <dgm:cxn modelId="{226E6D4F-84EB-4CD9-A2F5-EE064BBDDF5B}" type="presOf" srcId="{03EFF4AC-1C6E-4F9A-A5EE-01F964C41BCA}" destId="{EC57C479-FFFA-434F-845A-729A2B61C6BF}" srcOrd="0" destOrd="0" presId="urn:microsoft.com/office/officeart/2005/8/layout/hierarchy1"/>
    <dgm:cxn modelId="{4E0B9B86-D13B-460C-99D9-8BDD47F4EDC5}" type="presOf" srcId="{B9F7BBD1-02B1-4F57-92E5-B30DB3AAE4A2}" destId="{F7551AA2-724B-48CC-97BE-E37055BDA989}" srcOrd="0" destOrd="0" presId="urn:microsoft.com/office/officeart/2005/8/layout/hierarchy1"/>
    <dgm:cxn modelId="{D0BE939F-15E8-422D-B67A-749EEDBD87A7}" type="presOf" srcId="{91F0887C-6EB3-41C4-B92C-78B3C9F18200}" destId="{EEB40ADA-AD4D-4AA3-B2CC-00B8F2A72C08}" srcOrd="0" destOrd="0" presId="urn:microsoft.com/office/officeart/2005/8/layout/hierarchy1"/>
    <dgm:cxn modelId="{997496BC-B257-434C-83A0-B7841D9F82AA}" type="presOf" srcId="{425BFB8A-A04D-4CE9-9DF8-565997FAA4B6}" destId="{2B95BEDE-6B09-4504-98DA-958EF2878330}" srcOrd="0" destOrd="0" presId="urn:microsoft.com/office/officeart/2005/8/layout/hierarchy1"/>
    <dgm:cxn modelId="{B1390AA8-A61E-482F-BCD3-457C91D9028B}" type="presOf" srcId="{AA392CD2-0553-491A-9BE6-B542517E415D}" destId="{2946503D-EFC2-422A-A5C7-B0EA8CC8FC09}" srcOrd="0" destOrd="0" presId="urn:microsoft.com/office/officeart/2005/8/layout/hierarchy1"/>
    <dgm:cxn modelId="{87291FAF-256E-481A-8BC8-BEDCAD196DED}" srcId="{10F38DF5-3278-427F-9904-32BE999C3A70}" destId="{D9721667-563F-42C0-B290-60DEE9807859}" srcOrd="0" destOrd="0" parTransId="{AA2A9114-B81B-4D96-9096-AB58E0ACDA32}" sibTransId="{BBC6B557-3EE9-44AD-942F-D7E5FCC4EAEC}"/>
    <dgm:cxn modelId="{098CC21D-3F2B-4FF5-9933-4588904C29D1}" type="presOf" srcId="{AA2A9114-B81B-4D96-9096-AB58E0ACDA32}" destId="{034DABAA-42FA-4F60-BBD2-6B3B44226B2B}" srcOrd="0" destOrd="0" presId="urn:microsoft.com/office/officeart/2005/8/layout/hierarchy1"/>
    <dgm:cxn modelId="{D3D101A4-3079-4D45-88FF-107F3CEDC50E}" srcId="{178B4A6B-C237-4F92-A61F-EB7FAD93A692}" destId="{10F38DF5-3278-427F-9904-32BE999C3A70}" srcOrd="1" destOrd="0" parTransId="{AA392CD2-0553-491A-9BE6-B542517E415D}" sibTransId="{E6C10B75-4FEA-4BAD-857D-5C9884B4DD7D}"/>
    <dgm:cxn modelId="{80442BB6-E650-4356-98E4-C22B6C1E14F1}" srcId="{AA2BE790-4138-40D6-A745-181D6EBCB001}" destId="{ADACCCB9-4201-4AA9-8334-9A95C4EC4B57}" srcOrd="1" destOrd="0" parTransId="{02FC7A38-9405-4673-B87C-CEE6E70A1A36}" sibTransId="{A9C4EF28-69CA-4F1C-96F9-6C05AF2EEE8E}"/>
    <dgm:cxn modelId="{433EA5F2-04B1-4C29-95F2-20F48455DF8A}" type="presOf" srcId="{7BF3543E-3D8F-43EB-9AF8-363B997003E9}" destId="{1899F2E8-92FC-4368-BC2C-C5DAC7F2623F}" srcOrd="0" destOrd="0" presId="urn:microsoft.com/office/officeart/2005/8/layout/hierarchy1"/>
    <dgm:cxn modelId="{D0FFEAA2-E0AC-4458-A992-FE8108FFAC43}" type="presParOf" srcId="{F7551AA2-724B-48CC-97BE-E37055BDA989}" destId="{B2458B38-1CBB-493C-A33A-6A6D2D5364C7}" srcOrd="0" destOrd="0" presId="urn:microsoft.com/office/officeart/2005/8/layout/hierarchy1"/>
    <dgm:cxn modelId="{93308100-8F25-48F4-9D16-09D551709150}" type="presParOf" srcId="{B2458B38-1CBB-493C-A33A-6A6D2D5364C7}" destId="{A2087E32-73E3-4C4F-8D57-7F2BF714671D}" srcOrd="0" destOrd="0" presId="urn:microsoft.com/office/officeart/2005/8/layout/hierarchy1"/>
    <dgm:cxn modelId="{9FBD5E5A-094D-4824-8EBB-172E28830AC3}" type="presParOf" srcId="{A2087E32-73E3-4C4F-8D57-7F2BF714671D}" destId="{64554819-BCFA-4BC1-87F0-A2A57A70D2EF}" srcOrd="0" destOrd="0" presId="urn:microsoft.com/office/officeart/2005/8/layout/hierarchy1"/>
    <dgm:cxn modelId="{53170FCE-8AF2-44B7-BD86-AD9843BE51E5}" type="presParOf" srcId="{A2087E32-73E3-4C4F-8D57-7F2BF714671D}" destId="{061F1F4B-59FF-409A-A264-9115B9ECA90D}" srcOrd="1" destOrd="0" presId="urn:microsoft.com/office/officeart/2005/8/layout/hierarchy1"/>
    <dgm:cxn modelId="{9426B6D1-7CA1-44B0-B800-DC0DD0BF973E}" type="presParOf" srcId="{B2458B38-1CBB-493C-A33A-6A6D2D5364C7}" destId="{949E20E1-BA2D-4F6B-B2F8-2C8826A183CE}" srcOrd="1" destOrd="0" presId="urn:microsoft.com/office/officeart/2005/8/layout/hierarchy1"/>
    <dgm:cxn modelId="{28310714-A722-49B7-B043-84B5DD640C95}" type="presParOf" srcId="{F7551AA2-724B-48CC-97BE-E37055BDA989}" destId="{E99532E6-50EB-4455-8AE7-42C556927F60}" srcOrd="1" destOrd="0" presId="urn:microsoft.com/office/officeart/2005/8/layout/hierarchy1"/>
    <dgm:cxn modelId="{B1467619-CCA1-4262-8DF3-BFEA039BA1D5}" type="presParOf" srcId="{E99532E6-50EB-4455-8AE7-42C556927F60}" destId="{3E713937-C083-413B-B214-5AB71CA12D08}" srcOrd="0" destOrd="0" presId="urn:microsoft.com/office/officeart/2005/8/layout/hierarchy1"/>
    <dgm:cxn modelId="{47FAED85-0CAE-433B-847A-6CEA1F81A253}" type="presParOf" srcId="{3E713937-C083-413B-B214-5AB71CA12D08}" destId="{940295A1-7D18-46DF-97D6-B66A1AB239EF}" srcOrd="0" destOrd="0" presId="urn:microsoft.com/office/officeart/2005/8/layout/hierarchy1"/>
    <dgm:cxn modelId="{30993321-921A-4644-8B3B-A8A5A0916E01}" type="presParOf" srcId="{3E713937-C083-413B-B214-5AB71CA12D08}" destId="{CA606082-FA53-472B-ADB4-D8A328A84FF9}" srcOrd="1" destOrd="0" presId="urn:microsoft.com/office/officeart/2005/8/layout/hierarchy1"/>
    <dgm:cxn modelId="{0A020FCE-FE4A-4B03-828C-00FF460E08D5}" type="presParOf" srcId="{E99532E6-50EB-4455-8AE7-42C556927F60}" destId="{FE821582-8807-4D73-92E3-8C32F0A058A4}" srcOrd="1" destOrd="0" presId="urn:microsoft.com/office/officeart/2005/8/layout/hierarchy1"/>
    <dgm:cxn modelId="{8FA39A46-0C0D-49C1-9701-4336C646CE35}" type="presParOf" srcId="{F7551AA2-724B-48CC-97BE-E37055BDA989}" destId="{A9024476-B9FD-4DD9-AB52-41CF03768E1B}" srcOrd="2" destOrd="0" presId="urn:microsoft.com/office/officeart/2005/8/layout/hierarchy1"/>
    <dgm:cxn modelId="{44CD537E-C5BD-4E86-900C-21A31BFD6853}" type="presParOf" srcId="{A9024476-B9FD-4DD9-AB52-41CF03768E1B}" destId="{94E59AB8-7018-450A-AFF2-8DF85260AC7F}" srcOrd="0" destOrd="0" presId="urn:microsoft.com/office/officeart/2005/8/layout/hierarchy1"/>
    <dgm:cxn modelId="{53D02C93-AF56-4E45-A17A-D1B86AAF7CA0}" type="presParOf" srcId="{94E59AB8-7018-450A-AFF2-8DF85260AC7F}" destId="{C523ADB2-0AB7-4E02-9D6A-F31A3E473B61}" srcOrd="0" destOrd="0" presId="urn:microsoft.com/office/officeart/2005/8/layout/hierarchy1"/>
    <dgm:cxn modelId="{00FE979D-DF80-41FA-BFB4-3870A6FB6BEF}" type="presParOf" srcId="{94E59AB8-7018-450A-AFF2-8DF85260AC7F}" destId="{2F2C8967-0367-4D99-9972-1D8E6FFC945F}" srcOrd="1" destOrd="0" presId="urn:microsoft.com/office/officeart/2005/8/layout/hierarchy1"/>
    <dgm:cxn modelId="{5ED8C96E-3C0B-42CD-A006-C385A7AC37AC}" type="presParOf" srcId="{A9024476-B9FD-4DD9-AB52-41CF03768E1B}" destId="{7402CE9D-6803-4E3B-AEAC-A6F2F190407D}" srcOrd="1" destOrd="0" presId="urn:microsoft.com/office/officeart/2005/8/layout/hierarchy1"/>
    <dgm:cxn modelId="{2772CA52-DAB5-4668-A22E-D4EC4AEB11BF}" type="presParOf" srcId="{7402CE9D-6803-4E3B-AEAC-A6F2F190407D}" destId="{A3ADB018-2895-4B17-8FEE-0ADA67462921}" srcOrd="0" destOrd="0" presId="urn:microsoft.com/office/officeart/2005/8/layout/hierarchy1"/>
    <dgm:cxn modelId="{0A796C56-1029-4475-BC62-0549D7B344E3}" type="presParOf" srcId="{7402CE9D-6803-4E3B-AEAC-A6F2F190407D}" destId="{6E09829F-C580-40E7-AA61-B5B22993A071}" srcOrd="1" destOrd="0" presId="urn:microsoft.com/office/officeart/2005/8/layout/hierarchy1"/>
    <dgm:cxn modelId="{4BEB1529-1C2A-41C4-B8DB-723A9FFD9D53}" type="presParOf" srcId="{6E09829F-C580-40E7-AA61-B5B22993A071}" destId="{A79143E8-A30F-432D-AA6C-2C1667918EB7}" srcOrd="0" destOrd="0" presId="urn:microsoft.com/office/officeart/2005/8/layout/hierarchy1"/>
    <dgm:cxn modelId="{E1648A56-1A67-42ED-8D61-9DA6468D6419}" type="presParOf" srcId="{A79143E8-A30F-432D-AA6C-2C1667918EB7}" destId="{56E2B15B-199B-4F4B-8DB5-3A923D9EAC06}" srcOrd="0" destOrd="0" presId="urn:microsoft.com/office/officeart/2005/8/layout/hierarchy1"/>
    <dgm:cxn modelId="{A59895BC-4C7A-4A03-9A38-10502534C417}" type="presParOf" srcId="{A79143E8-A30F-432D-AA6C-2C1667918EB7}" destId="{6CC0D5FE-AC1F-40FE-AE79-922909BB31EA}" srcOrd="1" destOrd="0" presId="urn:microsoft.com/office/officeart/2005/8/layout/hierarchy1"/>
    <dgm:cxn modelId="{993956BA-1CD6-4676-A903-A562B946A46E}" type="presParOf" srcId="{6E09829F-C580-40E7-AA61-B5B22993A071}" destId="{5AA7DBE4-5AF3-485C-9E72-099CE3B77197}" srcOrd="1" destOrd="0" presId="urn:microsoft.com/office/officeart/2005/8/layout/hierarchy1"/>
    <dgm:cxn modelId="{8DE49100-99F0-4AF3-B8F8-618725FB8AD7}" type="presParOf" srcId="{5AA7DBE4-5AF3-485C-9E72-099CE3B77197}" destId="{EEB40ADA-AD4D-4AA3-B2CC-00B8F2A72C08}" srcOrd="0" destOrd="0" presId="urn:microsoft.com/office/officeart/2005/8/layout/hierarchy1"/>
    <dgm:cxn modelId="{2DBC098D-292D-4D2F-A962-6E1CA33ADBF1}" type="presParOf" srcId="{5AA7DBE4-5AF3-485C-9E72-099CE3B77197}" destId="{0ADF47D8-E7CA-4D66-A4AA-C1A1A37DC8F5}" srcOrd="1" destOrd="0" presId="urn:microsoft.com/office/officeart/2005/8/layout/hierarchy1"/>
    <dgm:cxn modelId="{1910EEB4-0C26-4CC0-87EF-8C1950BCEEA0}" type="presParOf" srcId="{0ADF47D8-E7CA-4D66-A4AA-C1A1A37DC8F5}" destId="{DB96B73C-7E53-486F-BEC1-5E1B9AB13894}" srcOrd="0" destOrd="0" presId="urn:microsoft.com/office/officeart/2005/8/layout/hierarchy1"/>
    <dgm:cxn modelId="{A2F25C63-AAD4-4455-911D-240CE9591EDF}" type="presParOf" srcId="{DB96B73C-7E53-486F-BEC1-5E1B9AB13894}" destId="{3DCC38F6-5D8C-487E-82E6-6085D71B46C7}" srcOrd="0" destOrd="0" presId="urn:microsoft.com/office/officeart/2005/8/layout/hierarchy1"/>
    <dgm:cxn modelId="{F5DC2D4A-CC7F-4F73-BF50-7F9D8449C9A1}" type="presParOf" srcId="{DB96B73C-7E53-486F-BEC1-5E1B9AB13894}" destId="{618AFA12-FA48-46E5-B2C1-91D3245717CE}" srcOrd="1" destOrd="0" presId="urn:microsoft.com/office/officeart/2005/8/layout/hierarchy1"/>
    <dgm:cxn modelId="{DAAA8EC3-EFEC-4F22-9C51-FB9089822127}" type="presParOf" srcId="{0ADF47D8-E7CA-4D66-A4AA-C1A1A37DC8F5}" destId="{7128D415-CEF5-46E3-B3D5-E6805C86C313}" srcOrd="1" destOrd="0" presId="urn:microsoft.com/office/officeart/2005/8/layout/hierarchy1"/>
    <dgm:cxn modelId="{FB68CE2E-8101-4C0B-A58A-704448AF03F4}" type="presParOf" srcId="{5AA7DBE4-5AF3-485C-9E72-099CE3B77197}" destId="{2946503D-EFC2-422A-A5C7-B0EA8CC8FC09}" srcOrd="2" destOrd="0" presId="urn:microsoft.com/office/officeart/2005/8/layout/hierarchy1"/>
    <dgm:cxn modelId="{DDFE1FEB-9977-43C7-A7C3-FEC633706B4C}" type="presParOf" srcId="{5AA7DBE4-5AF3-485C-9E72-099CE3B77197}" destId="{89E2DFD2-527A-4869-80CD-2E8B6EC2CEEA}" srcOrd="3" destOrd="0" presId="urn:microsoft.com/office/officeart/2005/8/layout/hierarchy1"/>
    <dgm:cxn modelId="{DBE5BF0E-36BC-4877-B1ED-3511B72C1ED4}" type="presParOf" srcId="{89E2DFD2-527A-4869-80CD-2E8B6EC2CEEA}" destId="{214F0188-5FAA-4494-9404-AF9477F4BF98}" srcOrd="0" destOrd="0" presId="urn:microsoft.com/office/officeart/2005/8/layout/hierarchy1"/>
    <dgm:cxn modelId="{37D96DF1-8F94-4431-8ACD-60140A4F5D22}" type="presParOf" srcId="{214F0188-5FAA-4494-9404-AF9477F4BF98}" destId="{0E3F375D-6488-44AF-9D1F-9810516CA4BF}" srcOrd="0" destOrd="0" presId="urn:microsoft.com/office/officeart/2005/8/layout/hierarchy1"/>
    <dgm:cxn modelId="{327BE946-2086-4B89-8FDF-C528B93208F9}" type="presParOf" srcId="{214F0188-5FAA-4494-9404-AF9477F4BF98}" destId="{D592B2C4-162C-4507-8737-EED1793D4371}" srcOrd="1" destOrd="0" presId="urn:microsoft.com/office/officeart/2005/8/layout/hierarchy1"/>
    <dgm:cxn modelId="{2570DC6C-C77E-44AA-9D88-DB6BEFE06E7E}" type="presParOf" srcId="{89E2DFD2-527A-4869-80CD-2E8B6EC2CEEA}" destId="{AD6AE69E-8FC2-4958-8B73-3B68D5942D00}" srcOrd="1" destOrd="0" presId="urn:microsoft.com/office/officeart/2005/8/layout/hierarchy1"/>
    <dgm:cxn modelId="{56527170-9E20-4874-8295-E664BF616C29}" type="presParOf" srcId="{AD6AE69E-8FC2-4958-8B73-3B68D5942D00}" destId="{034DABAA-42FA-4F60-BBD2-6B3B44226B2B}" srcOrd="0" destOrd="0" presId="urn:microsoft.com/office/officeart/2005/8/layout/hierarchy1"/>
    <dgm:cxn modelId="{E9E4981B-BA37-41BE-8503-D8630427E722}" type="presParOf" srcId="{AD6AE69E-8FC2-4958-8B73-3B68D5942D00}" destId="{42B1629F-0BFA-42A1-A7B5-F1EBFFE953F1}" srcOrd="1" destOrd="0" presId="urn:microsoft.com/office/officeart/2005/8/layout/hierarchy1"/>
    <dgm:cxn modelId="{5D82664E-2162-4143-BC57-B30D9A379398}" type="presParOf" srcId="{42B1629F-0BFA-42A1-A7B5-F1EBFFE953F1}" destId="{85598F00-CE6F-4C56-8510-4C1DBA35ED31}" srcOrd="0" destOrd="0" presId="urn:microsoft.com/office/officeart/2005/8/layout/hierarchy1"/>
    <dgm:cxn modelId="{C368DA49-670A-41B8-8FDE-826367CB2E2D}" type="presParOf" srcId="{85598F00-CE6F-4C56-8510-4C1DBA35ED31}" destId="{01C45E3A-99E4-4072-AFF1-1709E1FCFD48}" srcOrd="0" destOrd="0" presId="urn:microsoft.com/office/officeart/2005/8/layout/hierarchy1"/>
    <dgm:cxn modelId="{3BA72482-3355-4EAA-8662-C95BD13B7165}" type="presParOf" srcId="{85598F00-CE6F-4C56-8510-4C1DBA35ED31}" destId="{FD7F8254-DD29-4686-AC30-BEDA6000F7AB}" srcOrd="1" destOrd="0" presId="urn:microsoft.com/office/officeart/2005/8/layout/hierarchy1"/>
    <dgm:cxn modelId="{2498B668-E75F-443C-BB4C-9CAB12E1BB35}" type="presParOf" srcId="{42B1629F-0BFA-42A1-A7B5-F1EBFFE953F1}" destId="{0143F645-90A8-4EB6-918B-A0E95D9108CD}" srcOrd="1" destOrd="0" presId="urn:microsoft.com/office/officeart/2005/8/layout/hierarchy1"/>
    <dgm:cxn modelId="{E564D81A-E9D7-46ED-AD50-500455E1E466}" type="presParOf" srcId="{0143F645-90A8-4EB6-918B-A0E95D9108CD}" destId="{2B95BEDE-6B09-4504-98DA-958EF2878330}" srcOrd="0" destOrd="0" presId="urn:microsoft.com/office/officeart/2005/8/layout/hierarchy1"/>
    <dgm:cxn modelId="{3B47A53E-AD62-4E73-9AE9-4B7A712E4391}" type="presParOf" srcId="{0143F645-90A8-4EB6-918B-A0E95D9108CD}" destId="{F1B1B089-25ED-4810-89DF-AA5052D99B5A}" srcOrd="1" destOrd="0" presId="urn:microsoft.com/office/officeart/2005/8/layout/hierarchy1"/>
    <dgm:cxn modelId="{43DDEB43-FF0C-44E4-9542-804ACD8D0766}" type="presParOf" srcId="{F1B1B089-25ED-4810-89DF-AA5052D99B5A}" destId="{5BF9A181-4686-455A-95DD-172AE419C9EB}" srcOrd="0" destOrd="0" presId="urn:microsoft.com/office/officeart/2005/8/layout/hierarchy1"/>
    <dgm:cxn modelId="{1491D078-0A27-46F1-B6EA-5EF84386779C}" type="presParOf" srcId="{5BF9A181-4686-455A-95DD-172AE419C9EB}" destId="{B0695544-F9A0-4741-9F08-B011B166030C}" srcOrd="0" destOrd="0" presId="urn:microsoft.com/office/officeart/2005/8/layout/hierarchy1"/>
    <dgm:cxn modelId="{B1FEA372-56AD-4B89-9F12-87C7C24C910C}" type="presParOf" srcId="{5BF9A181-4686-455A-95DD-172AE419C9EB}" destId="{A9AEF6CF-EFD8-4230-95DE-401C3E29467D}" srcOrd="1" destOrd="0" presId="urn:microsoft.com/office/officeart/2005/8/layout/hierarchy1"/>
    <dgm:cxn modelId="{AA9B74C8-1E1E-4DB8-ABF0-864B3BE87FEE}" type="presParOf" srcId="{F1B1B089-25ED-4810-89DF-AA5052D99B5A}" destId="{110CFBD5-2A56-40A5-A98F-52316667F39F}" srcOrd="1" destOrd="0" presId="urn:microsoft.com/office/officeart/2005/8/layout/hierarchy1"/>
    <dgm:cxn modelId="{3CA834F4-4FB2-4E24-AB04-2C17FF652E1C}" type="presParOf" srcId="{7402CE9D-6803-4E3B-AEAC-A6F2F190407D}" destId="{E0D7A34E-0060-42E9-B94E-E1B59EC486A7}" srcOrd="2" destOrd="0" presId="urn:microsoft.com/office/officeart/2005/8/layout/hierarchy1"/>
    <dgm:cxn modelId="{904FE410-3FB8-49C4-8CE1-67DEBBC6A664}" type="presParOf" srcId="{7402CE9D-6803-4E3B-AEAC-A6F2F190407D}" destId="{8AFAD02A-0DA5-43B2-AE69-6B67B970CCF6}" srcOrd="3" destOrd="0" presId="urn:microsoft.com/office/officeart/2005/8/layout/hierarchy1"/>
    <dgm:cxn modelId="{02AE55B8-5D29-4CBF-A295-9455EC1D7462}" type="presParOf" srcId="{8AFAD02A-0DA5-43B2-AE69-6B67B970CCF6}" destId="{831640F0-D82E-4516-A21C-E417CF6920AF}" srcOrd="0" destOrd="0" presId="urn:microsoft.com/office/officeart/2005/8/layout/hierarchy1"/>
    <dgm:cxn modelId="{E802B4E5-AC37-442C-842A-A03808830281}" type="presParOf" srcId="{831640F0-D82E-4516-A21C-E417CF6920AF}" destId="{D9DFF2BB-7CBC-40A4-AB23-B9EA2EAD60DF}" srcOrd="0" destOrd="0" presId="urn:microsoft.com/office/officeart/2005/8/layout/hierarchy1"/>
    <dgm:cxn modelId="{10B260E5-C142-4CCA-AD64-D489B847D1D6}" type="presParOf" srcId="{831640F0-D82E-4516-A21C-E417CF6920AF}" destId="{4C09571A-67AD-4F69-A6A6-9D7943926059}" srcOrd="1" destOrd="0" presId="urn:microsoft.com/office/officeart/2005/8/layout/hierarchy1"/>
    <dgm:cxn modelId="{DC7C8DAE-5795-4E80-A369-905733D78D2B}" type="presParOf" srcId="{8AFAD02A-0DA5-43B2-AE69-6B67B970CCF6}" destId="{3387A650-9374-4A23-A9EA-CD88890ED165}" srcOrd="1" destOrd="0" presId="urn:microsoft.com/office/officeart/2005/8/layout/hierarchy1"/>
    <dgm:cxn modelId="{EB14AFC6-51B6-4DE3-AD84-69C04F110F86}" type="presParOf" srcId="{3387A650-9374-4A23-A9EA-CD88890ED165}" destId="{1899F2E8-92FC-4368-BC2C-C5DAC7F2623F}" srcOrd="0" destOrd="0" presId="urn:microsoft.com/office/officeart/2005/8/layout/hierarchy1"/>
    <dgm:cxn modelId="{43425A63-44B2-4380-B16D-285DDCEA7EF6}" type="presParOf" srcId="{3387A650-9374-4A23-A9EA-CD88890ED165}" destId="{3267BA54-2C53-49C5-838B-846EEF4A24CA}" srcOrd="1" destOrd="0" presId="urn:microsoft.com/office/officeart/2005/8/layout/hierarchy1"/>
    <dgm:cxn modelId="{74FB50D4-6116-4AD7-9148-A14DC0AAE5A3}" type="presParOf" srcId="{3267BA54-2C53-49C5-838B-846EEF4A24CA}" destId="{EEE4E492-1F98-4289-A6C4-B8D933869E4D}" srcOrd="0" destOrd="0" presId="urn:microsoft.com/office/officeart/2005/8/layout/hierarchy1"/>
    <dgm:cxn modelId="{22CCE461-CE37-4344-B784-5AE1000A7822}" type="presParOf" srcId="{EEE4E492-1F98-4289-A6C4-B8D933869E4D}" destId="{FF88C48A-65FA-48D5-B903-FD833F2DA533}" srcOrd="0" destOrd="0" presId="urn:microsoft.com/office/officeart/2005/8/layout/hierarchy1"/>
    <dgm:cxn modelId="{1007144F-D856-42A0-AAC0-ECE6D454F2BC}" type="presParOf" srcId="{EEE4E492-1F98-4289-A6C4-B8D933869E4D}" destId="{EC57C479-FFFA-434F-845A-729A2B61C6BF}" srcOrd="1" destOrd="0" presId="urn:microsoft.com/office/officeart/2005/8/layout/hierarchy1"/>
    <dgm:cxn modelId="{DA7E77B8-D24B-49D7-9DD8-7B9DA07DB5CE}" type="presParOf" srcId="{3267BA54-2C53-49C5-838B-846EEF4A24CA}" destId="{26A246DA-7B40-452E-8F89-2E94E0E04DF4}" srcOrd="1" destOrd="0" presId="urn:microsoft.com/office/officeart/2005/8/layout/hierarchy1"/>
    <dgm:cxn modelId="{2E5F3E1D-9DD1-415B-BBA0-AE031093E8AE}" type="presParOf" srcId="{3387A650-9374-4A23-A9EA-CD88890ED165}" destId="{10AF6634-6401-4680-BC69-0E3CAFBE9D22}" srcOrd="2" destOrd="0" presId="urn:microsoft.com/office/officeart/2005/8/layout/hierarchy1"/>
    <dgm:cxn modelId="{809FCFD3-876D-4E98-A3E3-ADD1EB8DA597}" type="presParOf" srcId="{3387A650-9374-4A23-A9EA-CD88890ED165}" destId="{89A0865E-67EC-4E2B-A6AD-61EEC017400C}" srcOrd="3" destOrd="0" presId="urn:microsoft.com/office/officeart/2005/8/layout/hierarchy1"/>
    <dgm:cxn modelId="{2C500665-BC37-4FB8-BA7E-A1DEAA65FC7A}" type="presParOf" srcId="{89A0865E-67EC-4E2B-A6AD-61EEC017400C}" destId="{A948218A-BB4E-4172-9D81-7E38781077EE}" srcOrd="0" destOrd="0" presId="urn:microsoft.com/office/officeart/2005/8/layout/hierarchy1"/>
    <dgm:cxn modelId="{65D8D8B4-90DE-4103-8186-A4479BB0A96A}" type="presParOf" srcId="{A948218A-BB4E-4172-9D81-7E38781077EE}" destId="{F828F518-9428-4281-86A5-5097F22BF897}" srcOrd="0" destOrd="0" presId="urn:microsoft.com/office/officeart/2005/8/layout/hierarchy1"/>
    <dgm:cxn modelId="{E3513968-2B96-4DCD-8E74-CE27DA0ABE84}" type="presParOf" srcId="{A948218A-BB4E-4172-9D81-7E38781077EE}" destId="{63C1D95A-7983-44A0-96E8-0A36F0193767}" srcOrd="1" destOrd="0" presId="urn:microsoft.com/office/officeart/2005/8/layout/hierarchy1"/>
    <dgm:cxn modelId="{AE9342DA-58AB-4805-92EE-F384C2F28E20}" type="presParOf" srcId="{89A0865E-67EC-4E2B-A6AD-61EEC017400C}" destId="{341C9EFB-A85A-42C1-AEE5-7D7B3251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F7BBD1-02B1-4F57-92E5-B30DB3AAE4A2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2BE790-4138-40D6-A745-181D6EBCB001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28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17BF2ABC-6B1E-4501-BBFC-248E1C1EEE8A}" type="parTrans" cxnId="{13B697A4-E88E-4F20-9811-6F06A0756DF1}">
      <dgm:prSet/>
      <dgm:spPr/>
      <dgm:t>
        <a:bodyPr/>
        <a:lstStyle/>
        <a:p>
          <a:endParaRPr lang="en-GB"/>
        </a:p>
      </dgm:t>
    </dgm:pt>
    <dgm:pt modelId="{2B0EBFF8-0D5D-42AE-8C03-874F70A9C329}" type="sibTrans" cxnId="{13B697A4-E88E-4F20-9811-6F06A0756DF1}">
      <dgm:prSet/>
      <dgm:spPr/>
      <dgm:t>
        <a:bodyPr/>
        <a:lstStyle/>
        <a:p>
          <a:endParaRPr lang="en-GB"/>
        </a:p>
      </dgm:t>
    </dgm:pt>
    <dgm:pt modelId="{178B4A6B-C237-4F92-A61F-EB7FAD93A692}">
      <dgm:prSet phldrT="[Text]"/>
      <dgm:spPr/>
      <dgm:t>
        <a:bodyPr/>
        <a:lstStyle/>
        <a:p>
          <a:endParaRPr lang="en-GB" dirty="0"/>
        </a:p>
      </dgm:t>
    </dgm:pt>
    <dgm:pt modelId="{E76C78CC-1A50-49B0-B43B-07DFBC52F4F4}" type="parTrans" cxnId="{E8EF3605-2E5F-4F17-B4CD-876843E73F8F}">
      <dgm:prSet/>
      <dgm:spPr/>
      <dgm:t>
        <a:bodyPr/>
        <a:lstStyle/>
        <a:p>
          <a:endParaRPr lang="en-GB"/>
        </a:p>
      </dgm:t>
    </dgm:pt>
    <dgm:pt modelId="{3BACAC76-31BA-437B-99E5-B7DCCE6FD501}" type="sibTrans" cxnId="{E8EF3605-2E5F-4F17-B4CD-876843E73F8F}">
      <dgm:prSet/>
      <dgm:spPr/>
      <dgm:t>
        <a:bodyPr/>
        <a:lstStyle/>
        <a:p>
          <a:endParaRPr lang="en-GB"/>
        </a:p>
      </dgm:t>
    </dgm:pt>
    <dgm:pt modelId="{4B34E71E-5A5F-4D75-AC48-B15A81F5499A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sz="18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0SV</a:t>
          </a:r>
          <a:endParaRPr lang="en-GB" sz="18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91F0887C-6EB3-41C4-B92C-78B3C9F18200}" type="parTrans" cxnId="{8B96C804-9DF8-48A0-A049-0BCF8748F364}">
      <dgm:prSet/>
      <dgm:spPr/>
      <dgm:t>
        <a:bodyPr/>
        <a:lstStyle/>
        <a:p>
          <a:endParaRPr lang="en-GB"/>
        </a:p>
      </dgm:t>
    </dgm:pt>
    <dgm:pt modelId="{81E53D19-7F0E-4D19-9917-FD6FF0AB158C}" type="sibTrans" cxnId="{8B96C804-9DF8-48A0-A049-0BCF8748F364}">
      <dgm:prSet/>
      <dgm:spPr/>
      <dgm:t>
        <a:bodyPr/>
        <a:lstStyle/>
        <a:p>
          <a:endParaRPr lang="en-GB"/>
        </a:p>
      </dgm:t>
    </dgm:pt>
    <dgm:pt modelId="{10F38DF5-3278-427F-9904-32BE999C3A70}">
      <dgm:prSet phldrT="[Text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0SV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AA392CD2-0553-491A-9BE6-B542517E415D}" type="parTrans" cxnId="{D3D101A4-3079-4D45-88FF-107F3CEDC50E}">
      <dgm:prSet/>
      <dgm:spPr/>
      <dgm:t>
        <a:bodyPr/>
        <a:lstStyle/>
        <a:p>
          <a:endParaRPr lang="en-GB"/>
        </a:p>
      </dgm:t>
    </dgm:pt>
    <dgm:pt modelId="{E6C10B75-4FEA-4BAD-857D-5C9884B4DD7D}" type="sibTrans" cxnId="{D3D101A4-3079-4D45-88FF-107F3CEDC50E}">
      <dgm:prSet/>
      <dgm:spPr/>
      <dgm:t>
        <a:bodyPr/>
        <a:lstStyle/>
        <a:p>
          <a:endParaRPr lang="en-GB"/>
        </a:p>
      </dgm:t>
    </dgm:pt>
    <dgm:pt modelId="{ADACCCB9-4201-4AA9-8334-9A95C4EC4B57}">
      <dgm:prSet phldrT="[Text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20</a:t>
          </a:r>
          <a:r>
            <a:rPr lang="en-GB" sz="2000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SV</a:t>
          </a:r>
          <a:endParaRPr lang="en-GB" sz="2000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02FC7A38-9405-4673-B87C-CEE6E70A1A36}" type="parTrans" cxnId="{80442BB6-E650-4356-98E4-C22B6C1E14F1}">
      <dgm:prSet/>
      <dgm:spPr/>
      <dgm:t>
        <a:bodyPr/>
        <a:lstStyle/>
        <a:p>
          <a:endParaRPr lang="en-GB"/>
        </a:p>
      </dgm:t>
    </dgm:pt>
    <dgm:pt modelId="{A9C4EF28-69CA-4F1C-96F9-6C05AF2EEE8E}" type="sibTrans" cxnId="{80442BB6-E650-4356-98E4-C22B6C1E14F1}">
      <dgm:prSet/>
      <dgm:spPr/>
      <dgm:t>
        <a:bodyPr/>
        <a:lstStyle/>
        <a:p>
          <a:endParaRPr lang="en-GB"/>
        </a:p>
      </dgm:t>
    </dgm:pt>
    <dgm:pt modelId="{03EFF4AC-1C6E-4F9A-A5EE-01F964C41BCA}">
      <dgm:prSet phldrT="[Text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0SV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7BF3543E-3D8F-43EB-9AF8-363B997003E9}" type="parTrans" cxnId="{EFFC7CC6-A7E1-4719-B08A-CDA9EC986CF0}">
      <dgm:prSet/>
      <dgm:spPr/>
      <dgm:t>
        <a:bodyPr/>
        <a:lstStyle/>
        <a:p>
          <a:endParaRPr lang="en-GB"/>
        </a:p>
      </dgm:t>
    </dgm:pt>
    <dgm:pt modelId="{FB4C3277-4C38-4F3D-AF1E-8A549DA2D22F}" type="sibTrans" cxnId="{EFFC7CC6-A7E1-4719-B08A-CDA9EC986CF0}">
      <dgm:prSet/>
      <dgm:spPr/>
      <dgm:t>
        <a:bodyPr/>
        <a:lstStyle/>
        <a:p>
          <a:endParaRPr lang="en-GB"/>
        </a:p>
      </dgm:t>
    </dgm:pt>
    <dgm:pt modelId="{0C3441F1-12A0-468C-BABE-94BAAF3CD448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b="1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 SV</a:t>
          </a:r>
          <a:endParaRPr lang="en-GB" b="1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gm:t>
    </dgm:pt>
    <dgm:pt modelId="{BF77BDF2-28BC-458B-A9FC-C44CFD1FAE2E}" type="parTrans" cxnId="{A60844CB-B5DE-4336-BFE5-E9819C3788B8}">
      <dgm:prSet/>
      <dgm:spPr/>
      <dgm:t>
        <a:bodyPr/>
        <a:lstStyle/>
        <a:p>
          <a:endParaRPr lang="en-GB"/>
        </a:p>
      </dgm:t>
    </dgm:pt>
    <dgm:pt modelId="{0C559C24-32B9-47E5-96BD-D63FCAFB60EF}" type="sibTrans" cxnId="{A60844CB-B5DE-4336-BFE5-E9819C3788B8}">
      <dgm:prSet/>
      <dgm:spPr/>
      <dgm:t>
        <a:bodyPr/>
        <a:lstStyle/>
        <a:p>
          <a:endParaRPr lang="en-GB"/>
        </a:p>
      </dgm:t>
    </dgm:pt>
    <dgm:pt modelId="{D9721667-563F-42C0-B290-60DEE9807859}">
      <dgm:prSet/>
      <dgm:spPr/>
      <dgm:t>
        <a:bodyPr/>
        <a:lstStyle/>
        <a:p>
          <a:endParaRPr lang="en-GB" dirty="0"/>
        </a:p>
      </dgm:t>
    </dgm:pt>
    <dgm:pt modelId="{AA2A9114-B81B-4D96-9096-AB58E0ACDA32}" type="parTrans" cxnId="{87291FAF-256E-481A-8BC8-BEDCAD196DED}">
      <dgm:prSet/>
      <dgm:spPr/>
      <dgm:t>
        <a:bodyPr/>
        <a:lstStyle/>
        <a:p>
          <a:endParaRPr lang="en-GB"/>
        </a:p>
      </dgm:t>
    </dgm:pt>
    <dgm:pt modelId="{BBC6B557-3EE9-44AD-942F-D7E5FCC4EAEC}" type="sibTrans" cxnId="{87291FAF-256E-481A-8BC8-BEDCAD196DED}">
      <dgm:prSet/>
      <dgm:spPr/>
      <dgm:t>
        <a:bodyPr/>
        <a:lstStyle/>
        <a:p>
          <a:endParaRPr lang="en-GB"/>
        </a:p>
      </dgm:t>
    </dgm:pt>
    <dgm:pt modelId="{4119AF5B-71C0-424A-BF19-CD3BAC55EF11}">
      <dgm:prSet/>
      <dgm:spPr/>
      <dgm:t>
        <a:bodyPr/>
        <a:lstStyle/>
        <a:p>
          <a:endParaRPr lang="en-GB" dirty="0"/>
        </a:p>
      </dgm:t>
    </dgm:pt>
    <dgm:pt modelId="{425BFB8A-A04D-4CE9-9DF8-565997FAA4B6}" type="parTrans" cxnId="{94ADC7DB-AAAF-49FD-BC43-9B24F19109FB}">
      <dgm:prSet/>
      <dgm:spPr/>
      <dgm:t>
        <a:bodyPr/>
        <a:lstStyle/>
        <a:p>
          <a:endParaRPr lang="en-GB"/>
        </a:p>
      </dgm:t>
    </dgm:pt>
    <dgm:pt modelId="{0C64CC29-9B00-4F23-88C6-05E948B57E65}" type="sibTrans" cxnId="{94ADC7DB-AAAF-49FD-BC43-9B24F19109FB}">
      <dgm:prSet/>
      <dgm:spPr/>
      <dgm:t>
        <a:bodyPr/>
        <a:lstStyle/>
        <a:p>
          <a:endParaRPr lang="en-GB"/>
        </a:p>
      </dgm:t>
    </dgm:pt>
    <dgm:pt modelId="{CB908F1B-7200-468A-86D3-123A7908BCAA}">
      <dgm:prSet/>
      <dgm:spPr/>
      <dgm:t>
        <a:bodyPr/>
        <a:lstStyle/>
        <a:p>
          <a:endParaRPr lang="en-GB" dirty="0"/>
        </a:p>
      </dgm:t>
    </dgm:pt>
    <dgm:pt modelId="{BE7CCF14-3C37-416D-9BF0-FFB3955B946A}" type="parTrans" cxnId="{45A93634-A33F-496C-B20D-D9BAE4DAE8AF}">
      <dgm:prSet/>
      <dgm:spPr/>
      <dgm:t>
        <a:bodyPr/>
        <a:lstStyle/>
        <a:p>
          <a:endParaRPr lang="en-GB"/>
        </a:p>
      </dgm:t>
    </dgm:pt>
    <dgm:pt modelId="{14629B71-397F-40D6-B607-F1DA43CDAB36}" type="sibTrans" cxnId="{45A93634-A33F-496C-B20D-D9BAE4DAE8AF}">
      <dgm:prSet/>
      <dgm:spPr/>
      <dgm:t>
        <a:bodyPr/>
        <a:lstStyle/>
        <a:p>
          <a:endParaRPr lang="en-GB"/>
        </a:p>
      </dgm:t>
    </dgm:pt>
    <dgm:pt modelId="{3D3FCB90-3401-4C2A-BB38-4B2D22ECAF81}">
      <dgm:prSet/>
      <dgm:spPr/>
      <dgm:t>
        <a:bodyPr/>
        <a:lstStyle/>
        <a:p>
          <a:endParaRPr lang="en-GB" dirty="0"/>
        </a:p>
      </dgm:t>
    </dgm:pt>
    <dgm:pt modelId="{FBF65871-4661-4815-A586-8F480A93A863}" type="parTrans" cxnId="{5C91D360-67FD-4C5D-865E-F4102BEB7C82}">
      <dgm:prSet/>
      <dgm:spPr/>
      <dgm:t>
        <a:bodyPr/>
        <a:lstStyle/>
        <a:p>
          <a:endParaRPr lang="en-GB"/>
        </a:p>
      </dgm:t>
    </dgm:pt>
    <dgm:pt modelId="{72AA48B6-2B23-4557-9E37-0624F702CC74}" type="sibTrans" cxnId="{5C91D360-67FD-4C5D-865E-F4102BEB7C82}">
      <dgm:prSet/>
      <dgm:spPr/>
      <dgm:t>
        <a:bodyPr/>
        <a:lstStyle/>
        <a:p>
          <a:endParaRPr lang="en-GB"/>
        </a:p>
      </dgm:t>
    </dgm:pt>
    <dgm:pt modelId="{F7551AA2-724B-48CC-97BE-E37055BDA989}" type="pres">
      <dgm:prSet presAssocID="{B9F7BBD1-02B1-4F57-92E5-B30DB3AAE4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2458B38-1CBB-493C-A33A-6A6D2D5364C7}" type="pres">
      <dgm:prSet presAssocID="{3D3FCB90-3401-4C2A-BB38-4B2D22ECAF81}" presName="hierRoot1" presStyleCnt="0"/>
      <dgm:spPr/>
    </dgm:pt>
    <dgm:pt modelId="{A2087E32-73E3-4C4F-8D57-7F2BF714671D}" type="pres">
      <dgm:prSet presAssocID="{3D3FCB90-3401-4C2A-BB38-4B2D22ECAF81}" presName="composite" presStyleCnt="0"/>
      <dgm:spPr/>
    </dgm:pt>
    <dgm:pt modelId="{64554819-BCFA-4BC1-87F0-A2A57A70D2EF}" type="pres">
      <dgm:prSet presAssocID="{3D3FCB90-3401-4C2A-BB38-4B2D22ECAF81}" presName="background" presStyleLbl="node0" presStyleIdx="0" presStyleCnt="3"/>
      <dgm:spPr/>
    </dgm:pt>
    <dgm:pt modelId="{061F1F4B-59FF-409A-A264-9115B9ECA90D}" type="pres">
      <dgm:prSet presAssocID="{3D3FCB90-3401-4C2A-BB38-4B2D22ECAF81}" presName="text" presStyleLbl="fgAcc0" presStyleIdx="0" presStyleCnt="3" custLinFactX="200000" custLinFactY="200000" custLinFactNeighborX="254228" custLinFactNeighborY="25087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9E20E1-BA2D-4F6B-B2F8-2C8826A183CE}" type="pres">
      <dgm:prSet presAssocID="{3D3FCB90-3401-4C2A-BB38-4B2D22ECAF81}" presName="hierChild2" presStyleCnt="0"/>
      <dgm:spPr/>
    </dgm:pt>
    <dgm:pt modelId="{E99532E6-50EB-4455-8AE7-42C556927F60}" type="pres">
      <dgm:prSet presAssocID="{CB908F1B-7200-468A-86D3-123A7908BCAA}" presName="hierRoot1" presStyleCnt="0"/>
      <dgm:spPr/>
    </dgm:pt>
    <dgm:pt modelId="{3E713937-C083-413B-B214-5AB71CA12D08}" type="pres">
      <dgm:prSet presAssocID="{CB908F1B-7200-468A-86D3-123A7908BCAA}" presName="composite" presStyleCnt="0"/>
      <dgm:spPr/>
    </dgm:pt>
    <dgm:pt modelId="{940295A1-7D18-46DF-97D6-B66A1AB239EF}" type="pres">
      <dgm:prSet presAssocID="{CB908F1B-7200-468A-86D3-123A7908BCAA}" presName="background" presStyleLbl="node0" presStyleIdx="1" presStyleCnt="3"/>
      <dgm:spPr/>
    </dgm:pt>
    <dgm:pt modelId="{CA606082-FA53-472B-ADB4-D8A328A84FF9}" type="pres">
      <dgm:prSet presAssocID="{CB908F1B-7200-468A-86D3-123A7908BCAA}" presName="text" presStyleLbl="fgAcc0" presStyleIdx="1" presStyleCnt="3" custLinFactY="200000" custLinFactNeighborX="-60188" custLinFactNeighborY="2389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821582-8807-4D73-92E3-8C32F0A058A4}" type="pres">
      <dgm:prSet presAssocID="{CB908F1B-7200-468A-86D3-123A7908BCAA}" presName="hierChild2" presStyleCnt="0"/>
      <dgm:spPr/>
    </dgm:pt>
    <dgm:pt modelId="{A9024476-B9FD-4DD9-AB52-41CF03768E1B}" type="pres">
      <dgm:prSet presAssocID="{AA2BE790-4138-40D6-A745-181D6EBCB001}" presName="hierRoot1" presStyleCnt="0"/>
      <dgm:spPr/>
    </dgm:pt>
    <dgm:pt modelId="{94E59AB8-7018-450A-AFF2-8DF85260AC7F}" type="pres">
      <dgm:prSet presAssocID="{AA2BE790-4138-40D6-A745-181D6EBCB001}" presName="composite" presStyleCnt="0"/>
      <dgm:spPr/>
    </dgm:pt>
    <dgm:pt modelId="{C523ADB2-0AB7-4E02-9D6A-F31A3E473B61}" type="pres">
      <dgm:prSet presAssocID="{AA2BE790-4138-40D6-A745-181D6EBCB001}" presName="background" presStyleLbl="node0" presStyleIdx="2" presStyleCnt="3"/>
      <dgm:spPr/>
    </dgm:pt>
    <dgm:pt modelId="{2F2C8967-0367-4D99-9972-1D8E6FFC945F}" type="pres">
      <dgm:prSet presAssocID="{AA2BE790-4138-40D6-A745-181D6EBCB001}" presName="text" presStyleLbl="fgAcc0" presStyleIdx="2" presStyleCnt="3" custLinFactNeighborX="1246" custLinFactNeighborY="-29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02CE9D-6803-4E3B-AEAC-A6F2F190407D}" type="pres">
      <dgm:prSet presAssocID="{AA2BE790-4138-40D6-A745-181D6EBCB001}" presName="hierChild2" presStyleCnt="0"/>
      <dgm:spPr/>
    </dgm:pt>
    <dgm:pt modelId="{A3ADB018-2895-4B17-8FEE-0ADA67462921}" type="pres">
      <dgm:prSet presAssocID="{E76C78CC-1A50-49B0-B43B-07DFBC52F4F4}" presName="Name10" presStyleLbl="parChTrans1D2" presStyleIdx="0" presStyleCnt="2"/>
      <dgm:spPr/>
      <dgm:t>
        <a:bodyPr/>
        <a:lstStyle/>
        <a:p>
          <a:endParaRPr lang="en-GB"/>
        </a:p>
      </dgm:t>
    </dgm:pt>
    <dgm:pt modelId="{6E09829F-C580-40E7-AA61-B5B22993A071}" type="pres">
      <dgm:prSet presAssocID="{178B4A6B-C237-4F92-A61F-EB7FAD93A692}" presName="hierRoot2" presStyleCnt="0"/>
      <dgm:spPr/>
    </dgm:pt>
    <dgm:pt modelId="{A79143E8-A30F-432D-AA6C-2C1667918EB7}" type="pres">
      <dgm:prSet presAssocID="{178B4A6B-C237-4F92-A61F-EB7FAD93A692}" presName="composite2" presStyleCnt="0"/>
      <dgm:spPr/>
    </dgm:pt>
    <dgm:pt modelId="{56E2B15B-199B-4F4B-8DB5-3A923D9EAC06}" type="pres">
      <dgm:prSet presAssocID="{178B4A6B-C237-4F92-A61F-EB7FAD93A692}" presName="background2" presStyleLbl="node2" presStyleIdx="0" presStyleCnt="2"/>
      <dgm:spPr/>
      <dgm:t>
        <a:bodyPr/>
        <a:lstStyle/>
        <a:p>
          <a:endParaRPr lang="en-GB"/>
        </a:p>
      </dgm:t>
    </dgm:pt>
    <dgm:pt modelId="{6CC0D5FE-AC1F-40FE-AE79-922909BB31EA}" type="pres">
      <dgm:prSet presAssocID="{178B4A6B-C237-4F92-A61F-EB7FAD93A69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A7DBE4-5AF3-485C-9E72-099CE3B77197}" type="pres">
      <dgm:prSet presAssocID="{178B4A6B-C237-4F92-A61F-EB7FAD93A692}" presName="hierChild3" presStyleCnt="0"/>
      <dgm:spPr/>
    </dgm:pt>
    <dgm:pt modelId="{EEB40ADA-AD4D-4AA3-B2CC-00B8F2A72C08}" type="pres">
      <dgm:prSet presAssocID="{91F0887C-6EB3-41C4-B92C-78B3C9F18200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ADF47D8-E7CA-4D66-A4AA-C1A1A37DC8F5}" type="pres">
      <dgm:prSet presAssocID="{4B34E71E-5A5F-4D75-AC48-B15A81F5499A}" presName="hierRoot3" presStyleCnt="0"/>
      <dgm:spPr/>
    </dgm:pt>
    <dgm:pt modelId="{DB96B73C-7E53-486F-BEC1-5E1B9AB13894}" type="pres">
      <dgm:prSet presAssocID="{4B34E71E-5A5F-4D75-AC48-B15A81F5499A}" presName="composite3" presStyleCnt="0"/>
      <dgm:spPr/>
    </dgm:pt>
    <dgm:pt modelId="{3DCC38F6-5D8C-487E-82E6-6085D71B46C7}" type="pres">
      <dgm:prSet presAssocID="{4B34E71E-5A5F-4D75-AC48-B15A81F5499A}" presName="background3" presStyleLbl="node3" presStyleIdx="0" presStyleCnt="4"/>
      <dgm:spPr/>
    </dgm:pt>
    <dgm:pt modelId="{618AFA12-FA48-46E5-B2C1-91D3245717CE}" type="pres">
      <dgm:prSet presAssocID="{4B34E71E-5A5F-4D75-AC48-B15A81F5499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28D415-CEF5-46E3-B3D5-E6805C86C313}" type="pres">
      <dgm:prSet presAssocID="{4B34E71E-5A5F-4D75-AC48-B15A81F5499A}" presName="hierChild4" presStyleCnt="0"/>
      <dgm:spPr/>
    </dgm:pt>
    <dgm:pt modelId="{2946503D-EFC2-422A-A5C7-B0EA8CC8FC09}" type="pres">
      <dgm:prSet presAssocID="{AA392CD2-0553-491A-9BE6-B542517E415D}" presName="Name17" presStyleLbl="parChTrans1D3" presStyleIdx="1" presStyleCnt="4"/>
      <dgm:spPr/>
      <dgm:t>
        <a:bodyPr/>
        <a:lstStyle/>
        <a:p>
          <a:endParaRPr lang="en-GB"/>
        </a:p>
      </dgm:t>
    </dgm:pt>
    <dgm:pt modelId="{89E2DFD2-527A-4869-80CD-2E8B6EC2CEEA}" type="pres">
      <dgm:prSet presAssocID="{10F38DF5-3278-427F-9904-32BE999C3A70}" presName="hierRoot3" presStyleCnt="0"/>
      <dgm:spPr/>
    </dgm:pt>
    <dgm:pt modelId="{214F0188-5FAA-4494-9404-AF9477F4BF98}" type="pres">
      <dgm:prSet presAssocID="{10F38DF5-3278-427F-9904-32BE999C3A70}" presName="composite3" presStyleCnt="0"/>
      <dgm:spPr/>
    </dgm:pt>
    <dgm:pt modelId="{0E3F375D-6488-44AF-9D1F-9810516CA4BF}" type="pres">
      <dgm:prSet presAssocID="{10F38DF5-3278-427F-9904-32BE999C3A70}" presName="background3" presStyleLbl="node3" presStyleIdx="1" presStyleCnt="4"/>
      <dgm:spPr/>
    </dgm:pt>
    <dgm:pt modelId="{D592B2C4-162C-4507-8737-EED1793D4371}" type="pres">
      <dgm:prSet presAssocID="{10F38DF5-3278-427F-9904-32BE999C3A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6AE69E-8FC2-4958-8B73-3B68D5942D00}" type="pres">
      <dgm:prSet presAssocID="{10F38DF5-3278-427F-9904-32BE999C3A70}" presName="hierChild4" presStyleCnt="0"/>
      <dgm:spPr/>
    </dgm:pt>
    <dgm:pt modelId="{034DABAA-42FA-4F60-BBD2-6B3B44226B2B}" type="pres">
      <dgm:prSet presAssocID="{AA2A9114-B81B-4D96-9096-AB58E0ACDA32}" presName="Name23" presStyleLbl="parChTrans1D4" presStyleIdx="0" presStyleCnt="2"/>
      <dgm:spPr/>
      <dgm:t>
        <a:bodyPr/>
        <a:lstStyle/>
        <a:p>
          <a:endParaRPr lang="en-GB"/>
        </a:p>
      </dgm:t>
    </dgm:pt>
    <dgm:pt modelId="{42B1629F-0BFA-42A1-A7B5-F1EBFFE953F1}" type="pres">
      <dgm:prSet presAssocID="{D9721667-563F-42C0-B290-60DEE9807859}" presName="hierRoot4" presStyleCnt="0"/>
      <dgm:spPr/>
    </dgm:pt>
    <dgm:pt modelId="{85598F00-CE6F-4C56-8510-4C1DBA35ED31}" type="pres">
      <dgm:prSet presAssocID="{D9721667-563F-42C0-B290-60DEE9807859}" presName="composite4" presStyleCnt="0"/>
      <dgm:spPr/>
    </dgm:pt>
    <dgm:pt modelId="{01C45E3A-99E4-4072-AFF1-1709E1FCFD48}" type="pres">
      <dgm:prSet presAssocID="{D9721667-563F-42C0-B290-60DEE9807859}" presName="background4" presStyleLbl="node4" presStyleIdx="0" presStyleCnt="2"/>
      <dgm:spPr/>
    </dgm:pt>
    <dgm:pt modelId="{FD7F8254-DD29-4686-AC30-BEDA6000F7AB}" type="pres">
      <dgm:prSet presAssocID="{D9721667-563F-42C0-B290-60DEE9807859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43F645-90A8-4EB6-918B-A0E95D9108CD}" type="pres">
      <dgm:prSet presAssocID="{D9721667-563F-42C0-B290-60DEE9807859}" presName="hierChild5" presStyleCnt="0"/>
      <dgm:spPr/>
    </dgm:pt>
    <dgm:pt modelId="{2B95BEDE-6B09-4504-98DA-958EF2878330}" type="pres">
      <dgm:prSet presAssocID="{425BFB8A-A04D-4CE9-9DF8-565997FAA4B6}" presName="Name23" presStyleLbl="parChTrans1D4" presStyleIdx="1" presStyleCnt="2"/>
      <dgm:spPr/>
      <dgm:t>
        <a:bodyPr/>
        <a:lstStyle/>
        <a:p>
          <a:endParaRPr lang="en-GB"/>
        </a:p>
      </dgm:t>
    </dgm:pt>
    <dgm:pt modelId="{F1B1B089-25ED-4810-89DF-AA5052D99B5A}" type="pres">
      <dgm:prSet presAssocID="{4119AF5B-71C0-424A-BF19-CD3BAC55EF11}" presName="hierRoot4" presStyleCnt="0"/>
      <dgm:spPr/>
    </dgm:pt>
    <dgm:pt modelId="{5BF9A181-4686-455A-95DD-172AE419C9EB}" type="pres">
      <dgm:prSet presAssocID="{4119AF5B-71C0-424A-BF19-CD3BAC55EF11}" presName="composite4" presStyleCnt="0"/>
      <dgm:spPr/>
    </dgm:pt>
    <dgm:pt modelId="{B0695544-F9A0-4741-9F08-B011B166030C}" type="pres">
      <dgm:prSet presAssocID="{4119AF5B-71C0-424A-BF19-CD3BAC55EF11}" presName="background4" presStyleLbl="node4" presStyleIdx="1" presStyleCnt="2"/>
      <dgm:spPr/>
    </dgm:pt>
    <dgm:pt modelId="{A9AEF6CF-EFD8-4230-95DE-401C3E29467D}" type="pres">
      <dgm:prSet presAssocID="{4119AF5B-71C0-424A-BF19-CD3BAC55EF11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0CFBD5-2A56-40A5-A98F-52316667F39F}" type="pres">
      <dgm:prSet presAssocID="{4119AF5B-71C0-424A-BF19-CD3BAC55EF11}" presName="hierChild5" presStyleCnt="0"/>
      <dgm:spPr/>
    </dgm:pt>
    <dgm:pt modelId="{E0D7A34E-0060-42E9-B94E-E1B59EC486A7}" type="pres">
      <dgm:prSet presAssocID="{02FC7A38-9405-4673-B87C-CEE6E70A1A36}" presName="Name10" presStyleLbl="parChTrans1D2" presStyleIdx="1" presStyleCnt="2"/>
      <dgm:spPr/>
      <dgm:t>
        <a:bodyPr/>
        <a:lstStyle/>
        <a:p>
          <a:endParaRPr lang="en-GB"/>
        </a:p>
      </dgm:t>
    </dgm:pt>
    <dgm:pt modelId="{8AFAD02A-0DA5-43B2-AE69-6B67B970CCF6}" type="pres">
      <dgm:prSet presAssocID="{ADACCCB9-4201-4AA9-8334-9A95C4EC4B57}" presName="hierRoot2" presStyleCnt="0"/>
      <dgm:spPr/>
    </dgm:pt>
    <dgm:pt modelId="{831640F0-D82E-4516-A21C-E417CF6920AF}" type="pres">
      <dgm:prSet presAssocID="{ADACCCB9-4201-4AA9-8334-9A95C4EC4B57}" presName="composite2" presStyleCnt="0"/>
      <dgm:spPr/>
    </dgm:pt>
    <dgm:pt modelId="{D9DFF2BB-7CBC-40A4-AB23-B9EA2EAD60DF}" type="pres">
      <dgm:prSet presAssocID="{ADACCCB9-4201-4AA9-8334-9A95C4EC4B57}" presName="background2" presStyleLbl="node2" presStyleIdx="1" presStyleCnt="2"/>
      <dgm:spPr/>
    </dgm:pt>
    <dgm:pt modelId="{4C09571A-67AD-4F69-A6A6-9D7943926059}" type="pres">
      <dgm:prSet presAssocID="{ADACCCB9-4201-4AA9-8334-9A95C4EC4B5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87A650-9374-4A23-A9EA-CD88890ED165}" type="pres">
      <dgm:prSet presAssocID="{ADACCCB9-4201-4AA9-8334-9A95C4EC4B57}" presName="hierChild3" presStyleCnt="0"/>
      <dgm:spPr/>
    </dgm:pt>
    <dgm:pt modelId="{1899F2E8-92FC-4368-BC2C-C5DAC7F2623F}" type="pres">
      <dgm:prSet presAssocID="{7BF3543E-3D8F-43EB-9AF8-363B997003E9}" presName="Name17" presStyleLbl="parChTrans1D3" presStyleIdx="2" presStyleCnt="4"/>
      <dgm:spPr/>
      <dgm:t>
        <a:bodyPr/>
        <a:lstStyle/>
        <a:p>
          <a:endParaRPr lang="en-GB"/>
        </a:p>
      </dgm:t>
    </dgm:pt>
    <dgm:pt modelId="{3267BA54-2C53-49C5-838B-846EEF4A24CA}" type="pres">
      <dgm:prSet presAssocID="{03EFF4AC-1C6E-4F9A-A5EE-01F964C41BCA}" presName="hierRoot3" presStyleCnt="0"/>
      <dgm:spPr/>
    </dgm:pt>
    <dgm:pt modelId="{EEE4E492-1F98-4289-A6C4-B8D933869E4D}" type="pres">
      <dgm:prSet presAssocID="{03EFF4AC-1C6E-4F9A-A5EE-01F964C41BCA}" presName="composite3" presStyleCnt="0"/>
      <dgm:spPr/>
    </dgm:pt>
    <dgm:pt modelId="{FF88C48A-65FA-48D5-B903-FD833F2DA533}" type="pres">
      <dgm:prSet presAssocID="{03EFF4AC-1C6E-4F9A-A5EE-01F964C41BCA}" presName="background3" presStyleLbl="node3" presStyleIdx="2" presStyleCnt="4"/>
      <dgm:spPr/>
    </dgm:pt>
    <dgm:pt modelId="{EC57C479-FFFA-434F-845A-729A2B61C6BF}" type="pres">
      <dgm:prSet presAssocID="{03EFF4AC-1C6E-4F9A-A5EE-01F964C41BC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A246DA-7B40-452E-8F89-2E94E0E04DF4}" type="pres">
      <dgm:prSet presAssocID="{03EFF4AC-1C6E-4F9A-A5EE-01F964C41BCA}" presName="hierChild4" presStyleCnt="0"/>
      <dgm:spPr/>
    </dgm:pt>
    <dgm:pt modelId="{10AF6634-6401-4680-BC69-0E3CAFBE9D22}" type="pres">
      <dgm:prSet presAssocID="{BF77BDF2-28BC-458B-A9FC-C44CFD1FAE2E}" presName="Name17" presStyleLbl="parChTrans1D3" presStyleIdx="3" presStyleCnt="4"/>
      <dgm:spPr/>
      <dgm:t>
        <a:bodyPr/>
        <a:lstStyle/>
        <a:p>
          <a:endParaRPr lang="en-GB"/>
        </a:p>
      </dgm:t>
    </dgm:pt>
    <dgm:pt modelId="{89A0865E-67EC-4E2B-A6AD-61EEC017400C}" type="pres">
      <dgm:prSet presAssocID="{0C3441F1-12A0-468C-BABE-94BAAF3CD448}" presName="hierRoot3" presStyleCnt="0"/>
      <dgm:spPr/>
    </dgm:pt>
    <dgm:pt modelId="{A948218A-BB4E-4172-9D81-7E38781077EE}" type="pres">
      <dgm:prSet presAssocID="{0C3441F1-12A0-468C-BABE-94BAAF3CD448}" presName="composite3" presStyleCnt="0"/>
      <dgm:spPr/>
    </dgm:pt>
    <dgm:pt modelId="{F828F518-9428-4281-86A5-5097F22BF897}" type="pres">
      <dgm:prSet presAssocID="{0C3441F1-12A0-468C-BABE-94BAAF3CD448}" presName="background3" presStyleLbl="node3" presStyleIdx="3" presStyleCnt="4"/>
      <dgm:spPr/>
    </dgm:pt>
    <dgm:pt modelId="{63C1D95A-7983-44A0-96E8-0A36F0193767}" type="pres">
      <dgm:prSet presAssocID="{0C3441F1-12A0-468C-BABE-94BAAF3CD44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1C9EFB-A85A-42C1-AEE5-7D7B32516142}" type="pres">
      <dgm:prSet presAssocID="{0C3441F1-12A0-468C-BABE-94BAAF3CD448}" presName="hierChild4" presStyleCnt="0"/>
      <dgm:spPr/>
    </dgm:pt>
  </dgm:ptLst>
  <dgm:cxnLst>
    <dgm:cxn modelId="{45A93634-A33F-496C-B20D-D9BAE4DAE8AF}" srcId="{B9F7BBD1-02B1-4F57-92E5-B30DB3AAE4A2}" destId="{CB908F1B-7200-468A-86D3-123A7908BCAA}" srcOrd="1" destOrd="0" parTransId="{BE7CCF14-3C37-416D-9BF0-FFB3955B946A}" sibTransId="{14629B71-397F-40D6-B607-F1DA43CDAB36}"/>
    <dgm:cxn modelId="{079F6642-E0D8-4B6D-9773-294C2D53DEF7}" type="presOf" srcId="{3D3FCB90-3401-4C2A-BB38-4B2D22ECAF81}" destId="{061F1F4B-59FF-409A-A264-9115B9ECA90D}" srcOrd="0" destOrd="0" presId="urn:microsoft.com/office/officeart/2005/8/layout/hierarchy1"/>
    <dgm:cxn modelId="{963BAEF5-AEBA-457D-9069-17D8A8664E1F}" type="presOf" srcId="{10F38DF5-3278-427F-9904-32BE999C3A70}" destId="{D592B2C4-162C-4507-8737-EED1793D4371}" srcOrd="0" destOrd="0" presId="urn:microsoft.com/office/officeart/2005/8/layout/hierarchy1"/>
    <dgm:cxn modelId="{427951E9-E17C-41FC-8E68-8B3266F2501E}" type="presOf" srcId="{E76C78CC-1A50-49B0-B43B-07DFBC52F4F4}" destId="{A3ADB018-2895-4B17-8FEE-0ADA67462921}" srcOrd="0" destOrd="0" presId="urn:microsoft.com/office/officeart/2005/8/layout/hierarchy1"/>
    <dgm:cxn modelId="{987D874C-6ED7-4937-AE16-96812940CB59}" type="presOf" srcId="{7BF3543E-3D8F-43EB-9AF8-363B997003E9}" destId="{1899F2E8-92FC-4368-BC2C-C5DAC7F2623F}" srcOrd="0" destOrd="0" presId="urn:microsoft.com/office/officeart/2005/8/layout/hierarchy1"/>
    <dgm:cxn modelId="{80442BB6-E650-4356-98E4-C22B6C1E14F1}" srcId="{AA2BE790-4138-40D6-A745-181D6EBCB001}" destId="{ADACCCB9-4201-4AA9-8334-9A95C4EC4B57}" srcOrd="1" destOrd="0" parTransId="{02FC7A38-9405-4673-B87C-CEE6E70A1A36}" sibTransId="{A9C4EF28-69CA-4F1C-96F9-6C05AF2EEE8E}"/>
    <dgm:cxn modelId="{B4E13CEF-D300-4096-A203-816612E6DA64}" type="presOf" srcId="{D9721667-563F-42C0-B290-60DEE9807859}" destId="{FD7F8254-DD29-4686-AC30-BEDA6000F7AB}" srcOrd="0" destOrd="0" presId="urn:microsoft.com/office/officeart/2005/8/layout/hierarchy1"/>
    <dgm:cxn modelId="{9EA92FE1-99E8-4229-B932-3057FB48880A}" type="presOf" srcId="{4119AF5B-71C0-424A-BF19-CD3BAC55EF11}" destId="{A9AEF6CF-EFD8-4230-95DE-401C3E29467D}" srcOrd="0" destOrd="0" presId="urn:microsoft.com/office/officeart/2005/8/layout/hierarchy1"/>
    <dgm:cxn modelId="{9AEA051B-C192-4903-95ED-E5B6C2FD2D20}" type="presOf" srcId="{03EFF4AC-1C6E-4F9A-A5EE-01F964C41BCA}" destId="{EC57C479-FFFA-434F-845A-729A2B61C6BF}" srcOrd="0" destOrd="0" presId="urn:microsoft.com/office/officeart/2005/8/layout/hierarchy1"/>
    <dgm:cxn modelId="{8B96C804-9DF8-48A0-A049-0BCF8748F364}" srcId="{178B4A6B-C237-4F92-A61F-EB7FAD93A692}" destId="{4B34E71E-5A5F-4D75-AC48-B15A81F5499A}" srcOrd="0" destOrd="0" parTransId="{91F0887C-6EB3-41C4-B92C-78B3C9F18200}" sibTransId="{81E53D19-7F0E-4D19-9917-FD6FF0AB158C}"/>
    <dgm:cxn modelId="{A60844CB-B5DE-4336-BFE5-E9819C3788B8}" srcId="{ADACCCB9-4201-4AA9-8334-9A95C4EC4B57}" destId="{0C3441F1-12A0-468C-BABE-94BAAF3CD448}" srcOrd="1" destOrd="0" parTransId="{BF77BDF2-28BC-458B-A9FC-C44CFD1FAE2E}" sibTransId="{0C559C24-32B9-47E5-96BD-D63FCAFB60EF}"/>
    <dgm:cxn modelId="{5FCE5E10-3CFB-42F0-9C9A-177FBBE3A62E}" type="presOf" srcId="{AA392CD2-0553-491A-9BE6-B542517E415D}" destId="{2946503D-EFC2-422A-A5C7-B0EA8CC8FC09}" srcOrd="0" destOrd="0" presId="urn:microsoft.com/office/officeart/2005/8/layout/hierarchy1"/>
    <dgm:cxn modelId="{94ADC7DB-AAAF-49FD-BC43-9B24F19109FB}" srcId="{D9721667-563F-42C0-B290-60DEE9807859}" destId="{4119AF5B-71C0-424A-BF19-CD3BAC55EF11}" srcOrd="0" destOrd="0" parTransId="{425BFB8A-A04D-4CE9-9DF8-565997FAA4B6}" sibTransId="{0C64CC29-9B00-4F23-88C6-05E948B57E65}"/>
    <dgm:cxn modelId="{E8EF3605-2E5F-4F17-B4CD-876843E73F8F}" srcId="{AA2BE790-4138-40D6-A745-181D6EBCB001}" destId="{178B4A6B-C237-4F92-A61F-EB7FAD93A692}" srcOrd="0" destOrd="0" parTransId="{E76C78CC-1A50-49B0-B43B-07DFBC52F4F4}" sibTransId="{3BACAC76-31BA-437B-99E5-B7DCCE6FD501}"/>
    <dgm:cxn modelId="{5C91D360-67FD-4C5D-865E-F4102BEB7C82}" srcId="{B9F7BBD1-02B1-4F57-92E5-B30DB3AAE4A2}" destId="{3D3FCB90-3401-4C2A-BB38-4B2D22ECAF81}" srcOrd="0" destOrd="0" parTransId="{FBF65871-4661-4815-A586-8F480A93A863}" sibTransId="{72AA48B6-2B23-4557-9E37-0624F702CC74}"/>
    <dgm:cxn modelId="{EFFC7CC6-A7E1-4719-B08A-CDA9EC986CF0}" srcId="{ADACCCB9-4201-4AA9-8334-9A95C4EC4B57}" destId="{03EFF4AC-1C6E-4F9A-A5EE-01F964C41BCA}" srcOrd="0" destOrd="0" parTransId="{7BF3543E-3D8F-43EB-9AF8-363B997003E9}" sibTransId="{FB4C3277-4C38-4F3D-AF1E-8A549DA2D22F}"/>
    <dgm:cxn modelId="{D3D101A4-3079-4D45-88FF-107F3CEDC50E}" srcId="{178B4A6B-C237-4F92-A61F-EB7FAD93A692}" destId="{10F38DF5-3278-427F-9904-32BE999C3A70}" srcOrd="1" destOrd="0" parTransId="{AA392CD2-0553-491A-9BE6-B542517E415D}" sibTransId="{E6C10B75-4FEA-4BAD-857D-5C9884B4DD7D}"/>
    <dgm:cxn modelId="{87291FAF-256E-481A-8BC8-BEDCAD196DED}" srcId="{10F38DF5-3278-427F-9904-32BE999C3A70}" destId="{D9721667-563F-42C0-B290-60DEE9807859}" srcOrd="0" destOrd="0" parTransId="{AA2A9114-B81B-4D96-9096-AB58E0ACDA32}" sibTransId="{BBC6B557-3EE9-44AD-942F-D7E5FCC4EAEC}"/>
    <dgm:cxn modelId="{5A42EF63-9A61-4B88-ABBF-F2AD6476B5D0}" type="presOf" srcId="{4B34E71E-5A5F-4D75-AC48-B15A81F5499A}" destId="{618AFA12-FA48-46E5-B2C1-91D3245717CE}" srcOrd="0" destOrd="0" presId="urn:microsoft.com/office/officeart/2005/8/layout/hierarchy1"/>
    <dgm:cxn modelId="{3CBB8EC3-048B-46BF-BCF2-F00DE84EE123}" type="presOf" srcId="{0C3441F1-12A0-468C-BABE-94BAAF3CD448}" destId="{63C1D95A-7983-44A0-96E8-0A36F0193767}" srcOrd="0" destOrd="0" presId="urn:microsoft.com/office/officeart/2005/8/layout/hierarchy1"/>
    <dgm:cxn modelId="{A19487A9-EE28-4314-A6C1-048791019633}" type="presOf" srcId="{91F0887C-6EB3-41C4-B92C-78B3C9F18200}" destId="{EEB40ADA-AD4D-4AA3-B2CC-00B8F2A72C08}" srcOrd="0" destOrd="0" presId="urn:microsoft.com/office/officeart/2005/8/layout/hierarchy1"/>
    <dgm:cxn modelId="{E285435B-D039-461B-A1CD-9CE752045842}" type="presOf" srcId="{02FC7A38-9405-4673-B87C-CEE6E70A1A36}" destId="{E0D7A34E-0060-42E9-B94E-E1B59EC486A7}" srcOrd="0" destOrd="0" presId="urn:microsoft.com/office/officeart/2005/8/layout/hierarchy1"/>
    <dgm:cxn modelId="{D1ECEF06-70C1-454B-91B5-6F839C6B37A1}" type="presOf" srcId="{CB908F1B-7200-468A-86D3-123A7908BCAA}" destId="{CA606082-FA53-472B-ADB4-D8A328A84FF9}" srcOrd="0" destOrd="0" presId="urn:microsoft.com/office/officeart/2005/8/layout/hierarchy1"/>
    <dgm:cxn modelId="{3EBBF161-B5CE-4834-A822-1F357264D37F}" type="presOf" srcId="{B9F7BBD1-02B1-4F57-92E5-B30DB3AAE4A2}" destId="{F7551AA2-724B-48CC-97BE-E37055BDA989}" srcOrd="0" destOrd="0" presId="urn:microsoft.com/office/officeart/2005/8/layout/hierarchy1"/>
    <dgm:cxn modelId="{13B697A4-E88E-4F20-9811-6F06A0756DF1}" srcId="{B9F7BBD1-02B1-4F57-92E5-B30DB3AAE4A2}" destId="{AA2BE790-4138-40D6-A745-181D6EBCB001}" srcOrd="2" destOrd="0" parTransId="{17BF2ABC-6B1E-4501-BBFC-248E1C1EEE8A}" sibTransId="{2B0EBFF8-0D5D-42AE-8C03-874F70A9C329}"/>
    <dgm:cxn modelId="{995158AA-699F-47B8-8BB7-68615E640559}" type="presOf" srcId="{ADACCCB9-4201-4AA9-8334-9A95C4EC4B57}" destId="{4C09571A-67AD-4F69-A6A6-9D7943926059}" srcOrd="0" destOrd="0" presId="urn:microsoft.com/office/officeart/2005/8/layout/hierarchy1"/>
    <dgm:cxn modelId="{6B726EF8-47CB-4FE9-852D-234E4219ABC7}" type="presOf" srcId="{BF77BDF2-28BC-458B-A9FC-C44CFD1FAE2E}" destId="{10AF6634-6401-4680-BC69-0E3CAFBE9D22}" srcOrd="0" destOrd="0" presId="urn:microsoft.com/office/officeart/2005/8/layout/hierarchy1"/>
    <dgm:cxn modelId="{E1BFCCE6-652C-400A-97D3-EC4108E0597D}" type="presOf" srcId="{AA2A9114-B81B-4D96-9096-AB58E0ACDA32}" destId="{034DABAA-42FA-4F60-BBD2-6B3B44226B2B}" srcOrd="0" destOrd="0" presId="urn:microsoft.com/office/officeart/2005/8/layout/hierarchy1"/>
    <dgm:cxn modelId="{8858FA58-20C1-4249-9CE9-1457F82C0300}" type="presOf" srcId="{AA2BE790-4138-40D6-A745-181D6EBCB001}" destId="{2F2C8967-0367-4D99-9972-1D8E6FFC945F}" srcOrd="0" destOrd="0" presId="urn:microsoft.com/office/officeart/2005/8/layout/hierarchy1"/>
    <dgm:cxn modelId="{27B20714-9F8D-4611-8D30-4F8C1841FA11}" type="presOf" srcId="{425BFB8A-A04D-4CE9-9DF8-565997FAA4B6}" destId="{2B95BEDE-6B09-4504-98DA-958EF2878330}" srcOrd="0" destOrd="0" presId="urn:microsoft.com/office/officeart/2005/8/layout/hierarchy1"/>
    <dgm:cxn modelId="{696B04F5-18D0-45B5-95F8-BC77D6CBE1F3}" type="presOf" srcId="{178B4A6B-C237-4F92-A61F-EB7FAD93A692}" destId="{6CC0D5FE-AC1F-40FE-AE79-922909BB31EA}" srcOrd="0" destOrd="0" presId="urn:microsoft.com/office/officeart/2005/8/layout/hierarchy1"/>
    <dgm:cxn modelId="{06692726-7179-4837-BC97-2E48D300E374}" type="presParOf" srcId="{F7551AA2-724B-48CC-97BE-E37055BDA989}" destId="{B2458B38-1CBB-493C-A33A-6A6D2D5364C7}" srcOrd="0" destOrd="0" presId="urn:microsoft.com/office/officeart/2005/8/layout/hierarchy1"/>
    <dgm:cxn modelId="{CCE780F9-0052-4810-9D26-5A28B8A4E0F8}" type="presParOf" srcId="{B2458B38-1CBB-493C-A33A-6A6D2D5364C7}" destId="{A2087E32-73E3-4C4F-8D57-7F2BF714671D}" srcOrd="0" destOrd="0" presId="urn:microsoft.com/office/officeart/2005/8/layout/hierarchy1"/>
    <dgm:cxn modelId="{2B8D0AC1-9397-4B94-8A69-104B99D5CB1B}" type="presParOf" srcId="{A2087E32-73E3-4C4F-8D57-7F2BF714671D}" destId="{64554819-BCFA-4BC1-87F0-A2A57A70D2EF}" srcOrd="0" destOrd="0" presId="urn:microsoft.com/office/officeart/2005/8/layout/hierarchy1"/>
    <dgm:cxn modelId="{01A1C0C3-4317-42C4-BA87-671BB7EEF547}" type="presParOf" srcId="{A2087E32-73E3-4C4F-8D57-7F2BF714671D}" destId="{061F1F4B-59FF-409A-A264-9115B9ECA90D}" srcOrd="1" destOrd="0" presId="urn:microsoft.com/office/officeart/2005/8/layout/hierarchy1"/>
    <dgm:cxn modelId="{B14F79D3-6BF8-4AF1-8BB7-833ED05C55BE}" type="presParOf" srcId="{B2458B38-1CBB-493C-A33A-6A6D2D5364C7}" destId="{949E20E1-BA2D-4F6B-B2F8-2C8826A183CE}" srcOrd="1" destOrd="0" presId="urn:microsoft.com/office/officeart/2005/8/layout/hierarchy1"/>
    <dgm:cxn modelId="{EF5B634C-1318-4954-ABE2-61693D3AF4DD}" type="presParOf" srcId="{F7551AA2-724B-48CC-97BE-E37055BDA989}" destId="{E99532E6-50EB-4455-8AE7-42C556927F60}" srcOrd="1" destOrd="0" presId="urn:microsoft.com/office/officeart/2005/8/layout/hierarchy1"/>
    <dgm:cxn modelId="{9D675C3C-5178-4806-AF97-073B290FF6B5}" type="presParOf" srcId="{E99532E6-50EB-4455-8AE7-42C556927F60}" destId="{3E713937-C083-413B-B214-5AB71CA12D08}" srcOrd="0" destOrd="0" presId="urn:microsoft.com/office/officeart/2005/8/layout/hierarchy1"/>
    <dgm:cxn modelId="{AF176BDA-22A8-4935-AC39-663082DB13B3}" type="presParOf" srcId="{3E713937-C083-413B-B214-5AB71CA12D08}" destId="{940295A1-7D18-46DF-97D6-B66A1AB239EF}" srcOrd="0" destOrd="0" presId="urn:microsoft.com/office/officeart/2005/8/layout/hierarchy1"/>
    <dgm:cxn modelId="{FD7E7D4C-FE42-4D68-8898-757B603E6093}" type="presParOf" srcId="{3E713937-C083-413B-B214-5AB71CA12D08}" destId="{CA606082-FA53-472B-ADB4-D8A328A84FF9}" srcOrd="1" destOrd="0" presId="urn:microsoft.com/office/officeart/2005/8/layout/hierarchy1"/>
    <dgm:cxn modelId="{56878C59-9632-49E0-A09D-B57CCC15EBFE}" type="presParOf" srcId="{E99532E6-50EB-4455-8AE7-42C556927F60}" destId="{FE821582-8807-4D73-92E3-8C32F0A058A4}" srcOrd="1" destOrd="0" presId="urn:microsoft.com/office/officeart/2005/8/layout/hierarchy1"/>
    <dgm:cxn modelId="{E4FAEE0A-E2B0-477B-94F3-2E64B470C489}" type="presParOf" srcId="{F7551AA2-724B-48CC-97BE-E37055BDA989}" destId="{A9024476-B9FD-4DD9-AB52-41CF03768E1B}" srcOrd="2" destOrd="0" presId="urn:microsoft.com/office/officeart/2005/8/layout/hierarchy1"/>
    <dgm:cxn modelId="{A0A1D714-B85B-4AB8-8236-FABD4344E3B6}" type="presParOf" srcId="{A9024476-B9FD-4DD9-AB52-41CF03768E1B}" destId="{94E59AB8-7018-450A-AFF2-8DF85260AC7F}" srcOrd="0" destOrd="0" presId="urn:microsoft.com/office/officeart/2005/8/layout/hierarchy1"/>
    <dgm:cxn modelId="{3B1974F8-C0DE-4333-93E6-4A6C40A807B7}" type="presParOf" srcId="{94E59AB8-7018-450A-AFF2-8DF85260AC7F}" destId="{C523ADB2-0AB7-4E02-9D6A-F31A3E473B61}" srcOrd="0" destOrd="0" presId="urn:microsoft.com/office/officeart/2005/8/layout/hierarchy1"/>
    <dgm:cxn modelId="{3B9DD0DB-D750-436E-A32F-82CF02A687DE}" type="presParOf" srcId="{94E59AB8-7018-450A-AFF2-8DF85260AC7F}" destId="{2F2C8967-0367-4D99-9972-1D8E6FFC945F}" srcOrd="1" destOrd="0" presId="urn:microsoft.com/office/officeart/2005/8/layout/hierarchy1"/>
    <dgm:cxn modelId="{1FB2299B-0197-4BE7-A04C-D248D831B630}" type="presParOf" srcId="{A9024476-B9FD-4DD9-AB52-41CF03768E1B}" destId="{7402CE9D-6803-4E3B-AEAC-A6F2F190407D}" srcOrd="1" destOrd="0" presId="urn:microsoft.com/office/officeart/2005/8/layout/hierarchy1"/>
    <dgm:cxn modelId="{2B3AE3DD-C260-40EC-9C46-DEDC0E74E721}" type="presParOf" srcId="{7402CE9D-6803-4E3B-AEAC-A6F2F190407D}" destId="{A3ADB018-2895-4B17-8FEE-0ADA67462921}" srcOrd="0" destOrd="0" presId="urn:microsoft.com/office/officeart/2005/8/layout/hierarchy1"/>
    <dgm:cxn modelId="{CE75949C-F4C8-43B6-A2F0-E227BE6CD1E8}" type="presParOf" srcId="{7402CE9D-6803-4E3B-AEAC-A6F2F190407D}" destId="{6E09829F-C580-40E7-AA61-B5B22993A071}" srcOrd="1" destOrd="0" presId="urn:microsoft.com/office/officeart/2005/8/layout/hierarchy1"/>
    <dgm:cxn modelId="{B76139D7-EE5B-4B0B-96B9-73DB0DC5FAFE}" type="presParOf" srcId="{6E09829F-C580-40E7-AA61-B5B22993A071}" destId="{A79143E8-A30F-432D-AA6C-2C1667918EB7}" srcOrd="0" destOrd="0" presId="urn:microsoft.com/office/officeart/2005/8/layout/hierarchy1"/>
    <dgm:cxn modelId="{AA4CBA3B-5A80-4F0B-A8F7-F88C3AF2651E}" type="presParOf" srcId="{A79143E8-A30F-432D-AA6C-2C1667918EB7}" destId="{56E2B15B-199B-4F4B-8DB5-3A923D9EAC06}" srcOrd="0" destOrd="0" presId="urn:microsoft.com/office/officeart/2005/8/layout/hierarchy1"/>
    <dgm:cxn modelId="{667BA019-211E-4FE9-BADB-91332644DCC8}" type="presParOf" srcId="{A79143E8-A30F-432D-AA6C-2C1667918EB7}" destId="{6CC0D5FE-AC1F-40FE-AE79-922909BB31EA}" srcOrd="1" destOrd="0" presId="urn:microsoft.com/office/officeart/2005/8/layout/hierarchy1"/>
    <dgm:cxn modelId="{38C53375-B9B8-4AB0-A6F3-09FC123C551A}" type="presParOf" srcId="{6E09829F-C580-40E7-AA61-B5B22993A071}" destId="{5AA7DBE4-5AF3-485C-9E72-099CE3B77197}" srcOrd="1" destOrd="0" presId="urn:microsoft.com/office/officeart/2005/8/layout/hierarchy1"/>
    <dgm:cxn modelId="{DEE30406-3C13-4814-983E-EE32B1225AD6}" type="presParOf" srcId="{5AA7DBE4-5AF3-485C-9E72-099CE3B77197}" destId="{EEB40ADA-AD4D-4AA3-B2CC-00B8F2A72C08}" srcOrd="0" destOrd="0" presId="urn:microsoft.com/office/officeart/2005/8/layout/hierarchy1"/>
    <dgm:cxn modelId="{235E8444-21BF-4A0D-B9C2-916B3589E0FD}" type="presParOf" srcId="{5AA7DBE4-5AF3-485C-9E72-099CE3B77197}" destId="{0ADF47D8-E7CA-4D66-A4AA-C1A1A37DC8F5}" srcOrd="1" destOrd="0" presId="urn:microsoft.com/office/officeart/2005/8/layout/hierarchy1"/>
    <dgm:cxn modelId="{4ED59B8C-E03E-47A5-B15B-F9CCDA631137}" type="presParOf" srcId="{0ADF47D8-E7CA-4D66-A4AA-C1A1A37DC8F5}" destId="{DB96B73C-7E53-486F-BEC1-5E1B9AB13894}" srcOrd="0" destOrd="0" presId="urn:microsoft.com/office/officeart/2005/8/layout/hierarchy1"/>
    <dgm:cxn modelId="{7C76DFEB-1D29-4F48-B2DD-EAF9A4FEB668}" type="presParOf" srcId="{DB96B73C-7E53-486F-BEC1-5E1B9AB13894}" destId="{3DCC38F6-5D8C-487E-82E6-6085D71B46C7}" srcOrd="0" destOrd="0" presId="urn:microsoft.com/office/officeart/2005/8/layout/hierarchy1"/>
    <dgm:cxn modelId="{2EF0A8BB-F1F7-4ED8-B54A-F5555A046876}" type="presParOf" srcId="{DB96B73C-7E53-486F-BEC1-5E1B9AB13894}" destId="{618AFA12-FA48-46E5-B2C1-91D3245717CE}" srcOrd="1" destOrd="0" presId="urn:microsoft.com/office/officeart/2005/8/layout/hierarchy1"/>
    <dgm:cxn modelId="{DBB32CE0-8314-4F68-A85D-EFBFFA4E45A6}" type="presParOf" srcId="{0ADF47D8-E7CA-4D66-A4AA-C1A1A37DC8F5}" destId="{7128D415-CEF5-46E3-B3D5-E6805C86C313}" srcOrd="1" destOrd="0" presId="urn:microsoft.com/office/officeart/2005/8/layout/hierarchy1"/>
    <dgm:cxn modelId="{1BBA4ADD-6BD6-4CB4-AD85-C50D4C0E03CF}" type="presParOf" srcId="{5AA7DBE4-5AF3-485C-9E72-099CE3B77197}" destId="{2946503D-EFC2-422A-A5C7-B0EA8CC8FC09}" srcOrd="2" destOrd="0" presId="urn:microsoft.com/office/officeart/2005/8/layout/hierarchy1"/>
    <dgm:cxn modelId="{C196238E-E690-448A-86E1-F7E3DC108F2F}" type="presParOf" srcId="{5AA7DBE4-5AF3-485C-9E72-099CE3B77197}" destId="{89E2DFD2-527A-4869-80CD-2E8B6EC2CEEA}" srcOrd="3" destOrd="0" presId="urn:microsoft.com/office/officeart/2005/8/layout/hierarchy1"/>
    <dgm:cxn modelId="{B6B10D2C-EDD1-4D8A-9516-2E028847D0E4}" type="presParOf" srcId="{89E2DFD2-527A-4869-80CD-2E8B6EC2CEEA}" destId="{214F0188-5FAA-4494-9404-AF9477F4BF98}" srcOrd="0" destOrd="0" presId="urn:microsoft.com/office/officeart/2005/8/layout/hierarchy1"/>
    <dgm:cxn modelId="{DE9DBB6D-9C84-4B8B-B783-1AF38B35C36C}" type="presParOf" srcId="{214F0188-5FAA-4494-9404-AF9477F4BF98}" destId="{0E3F375D-6488-44AF-9D1F-9810516CA4BF}" srcOrd="0" destOrd="0" presId="urn:microsoft.com/office/officeart/2005/8/layout/hierarchy1"/>
    <dgm:cxn modelId="{B494332E-E586-411E-AC62-543D8661C5FB}" type="presParOf" srcId="{214F0188-5FAA-4494-9404-AF9477F4BF98}" destId="{D592B2C4-162C-4507-8737-EED1793D4371}" srcOrd="1" destOrd="0" presId="urn:microsoft.com/office/officeart/2005/8/layout/hierarchy1"/>
    <dgm:cxn modelId="{2115C480-1212-4A37-AF5F-FBF744C353AF}" type="presParOf" srcId="{89E2DFD2-527A-4869-80CD-2E8B6EC2CEEA}" destId="{AD6AE69E-8FC2-4958-8B73-3B68D5942D00}" srcOrd="1" destOrd="0" presId="urn:microsoft.com/office/officeart/2005/8/layout/hierarchy1"/>
    <dgm:cxn modelId="{83F05A42-5B85-4769-A965-FAF4885FF1A1}" type="presParOf" srcId="{AD6AE69E-8FC2-4958-8B73-3B68D5942D00}" destId="{034DABAA-42FA-4F60-BBD2-6B3B44226B2B}" srcOrd="0" destOrd="0" presId="urn:microsoft.com/office/officeart/2005/8/layout/hierarchy1"/>
    <dgm:cxn modelId="{1E8BB968-7DAF-4829-9E54-BC0ADFA276D6}" type="presParOf" srcId="{AD6AE69E-8FC2-4958-8B73-3B68D5942D00}" destId="{42B1629F-0BFA-42A1-A7B5-F1EBFFE953F1}" srcOrd="1" destOrd="0" presId="urn:microsoft.com/office/officeart/2005/8/layout/hierarchy1"/>
    <dgm:cxn modelId="{CFFCE5E1-B68C-45C5-B68C-0B7CB8D3188F}" type="presParOf" srcId="{42B1629F-0BFA-42A1-A7B5-F1EBFFE953F1}" destId="{85598F00-CE6F-4C56-8510-4C1DBA35ED31}" srcOrd="0" destOrd="0" presId="urn:microsoft.com/office/officeart/2005/8/layout/hierarchy1"/>
    <dgm:cxn modelId="{9AB1E4F8-7B00-4F67-AF83-11061BADC978}" type="presParOf" srcId="{85598F00-CE6F-4C56-8510-4C1DBA35ED31}" destId="{01C45E3A-99E4-4072-AFF1-1709E1FCFD48}" srcOrd="0" destOrd="0" presId="urn:microsoft.com/office/officeart/2005/8/layout/hierarchy1"/>
    <dgm:cxn modelId="{E93F02F7-C7DF-40C9-BB26-B5909992CD45}" type="presParOf" srcId="{85598F00-CE6F-4C56-8510-4C1DBA35ED31}" destId="{FD7F8254-DD29-4686-AC30-BEDA6000F7AB}" srcOrd="1" destOrd="0" presId="urn:microsoft.com/office/officeart/2005/8/layout/hierarchy1"/>
    <dgm:cxn modelId="{B6864133-1037-43E7-910D-B7E9EA17AB2C}" type="presParOf" srcId="{42B1629F-0BFA-42A1-A7B5-F1EBFFE953F1}" destId="{0143F645-90A8-4EB6-918B-A0E95D9108CD}" srcOrd="1" destOrd="0" presId="urn:microsoft.com/office/officeart/2005/8/layout/hierarchy1"/>
    <dgm:cxn modelId="{8A2B9B5D-643E-4514-8A18-60021914C5B9}" type="presParOf" srcId="{0143F645-90A8-4EB6-918B-A0E95D9108CD}" destId="{2B95BEDE-6B09-4504-98DA-958EF2878330}" srcOrd="0" destOrd="0" presId="urn:microsoft.com/office/officeart/2005/8/layout/hierarchy1"/>
    <dgm:cxn modelId="{E7E5F3FB-B0AE-4D00-B65D-3F5525B9DAA3}" type="presParOf" srcId="{0143F645-90A8-4EB6-918B-A0E95D9108CD}" destId="{F1B1B089-25ED-4810-89DF-AA5052D99B5A}" srcOrd="1" destOrd="0" presId="urn:microsoft.com/office/officeart/2005/8/layout/hierarchy1"/>
    <dgm:cxn modelId="{CA095B76-2D4C-4112-98E5-D232A3D8059C}" type="presParOf" srcId="{F1B1B089-25ED-4810-89DF-AA5052D99B5A}" destId="{5BF9A181-4686-455A-95DD-172AE419C9EB}" srcOrd="0" destOrd="0" presId="urn:microsoft.com/office/officeart/2005/8/layout/hierarchy1"/>
    <dgm:cxn modelId="{93B898FA-C149-4FFB-8BAE-326BCA2A3E9B}" type="presParOf" srcId="{5BF9A181-4686-455A-95DD-172AE419C9EB}" destId="{B0695544-F9A0-4741-9F08-B011B166030C}" srcOrd="0" destOrd="0" presId="urn:microsoft.com/office/officeart/2005/8/layout/hierarchy1"/>
    <dgm:cxn modelId="{19EB276B-BFF2-46D2-ACEB-43D51747A328}" type="presParOf" srcId="{5BF9A181-4686-455A-95DD-172AE419C9EB}" destId="{A9AEF6CF-EFD8-4230-95DE-401C3E29467D}" srcOrd="1" destOrd="0" presId="urn:microsoft.com/office/officeart/2005/8/layout/hierarchy1"/>
    <dgm:cxn modelId="{485D2F74-E42F-4AAB-8441-7B46F446DBA3}" type="presParOf" srcId="{F1B1B089-25ED-4810-89DF-AA5052D99B5A}" destId="{110CFBD5-2A56-40A5-A98F-52316667F39F}" srcOrd="1" destOrd="0" presId="urn:microsoft.com/office/officeart/2005/8/layout/hierarchy1"/>
    <dgm:cxn modelId="{C6CA2098-5E72-4F5F-9002-3B9C300CC7EB}" type="presParOf" srcId="{7402CE9D-6803-4E3B-AEAC-A6F2F190407D}" destId="{E0D7A34E-0060-42E9-B94E-E1B59EC486A7}" srcOrd="2" destOrd="0" presId="urn:microsoft.com/office/officeart/2005/8/layout/hierarchy1"/>
    <dgm:cxn modelId="{C583BC1A-0C83-4D96-9417-78F432BC0354}" type="presParOf" srcId="{7402CE9D-6803-4E3B-AEAC-A6F2F190407D}" destId="{8AFAD02A-0DA5-43B2-AE69-6B67B970CCF6}" srcOrd="3" destOrd="0" presId="urn:microsoft.com/office/officeart/2005/8/layout/hierarchy1"/>
    <dgm:cxn modelId="{90B4616C-65F2-4227-9F14-2E6DB9D9C954}" type="presParOf" srcId="{8AFAD02A-0DA5-43B2-AE69-6B67B970CCF6}" destId="{831640F0-D82E-4516-A21C-E417CF6920AF}" srcOrd="0" destOrd="0" presId="urn:microsoft.com/office/officeart/2005/8/layout/hierarchy1"/>
    <dgm:cxn modelId="{8C16AF3E-1843-48BA-8DC1-8C154698A8D5}" type="presParOf" srcId="{831640F0-D82E-4516-A21C-E417CF6920AF}" destId="{D9DFF2BB-7CBC-40A4-AB23-B9EA2EAD60DF}" srcOrd="0" destOrd="0" presId="urn:microsoft.com/office/officeart/2005/8/layout/hierarchy1"/>
    <dgm:cxn modelId="{9B6CB4A9-3FDD-4466-BB25-E4260AFEB5BC}" type="presParOf" srcId="{831640F0-D82E-4516-A21C-E417CF6920AF}" destId="{4C09571A-67AD-4F69-A6A6-9D7943926059}" srcOrd="1" destOrd="0" presId="urn:microsoft.com/office/officeart/2005/8/layout/hierarchy1"/>
    <dgm:cxn modelId="{9DA8FFE3-D547-4ABF-9F0F-0CCC82B38CF0}" type="presParOf" srcId="{8AFAD02A-0DA5-43B2-AE69-6B67B970CCF6}" destId="{3387A650-9374-4A23-A9EA-CD88890ED165}" srcOrd="1" destOrd="0" presId="urn:microsoft.com/office/officeart/2005/8/layout/hierarchy1"/>
    <dgm:cxn modelId="{51121A54-C454-42D3-B39B-15F157A48605}" type="presParOf" srcId="{3387A650-9374-4A23-A9EA-CD88890ED165}" destId="{1899F2E8-92FC-4368-BC2C-C5DAC7F2623F}" srcOrd="0" destOrd="0" presId="urn:microsoft.com/office/officeart/2005/8/layout/hierarchy1"/>
    <dgm:cxn modelId="{A30C5C2B-73D2-4457-9E47-01D30C6E9925}" type="presParOf" srcId="{3387A650-9374-4A23-A9EA-CD88890ED165}" destId="{3267BA54-2C53-49C5-838B-846EEF4A24CA}" srcOrd="1" destOrd="0" presId="urn:microsoft.com/office/officeart/2005/8/layout/hierarchy1"/>
    <dgm:cxn modelId="{95CA52FC-7677-4AD3-92E0-1388D021D025}" type="presParOf" srcId="{3267BA54-2C53-49C5-838B-846EEF4A24CA}" destId="{EEE4E492-1F98-4289-A6C4-B8D933869E4D}" srcOrd="0" destOrd="0" presId="urn:microsoft.com/office/officeart/2005/8/layout/hierarchy1"/>
    <dgm:cxn modelId="{29B1A75A-BA9A-438C-8527-14A9B920D85F}" type="presParOf" srcId="{EEE4E492-1F98-4289-A6C4-B8D933869E4D}" destId="{FF88C48A-65FA-48D5-B903-FD833F2DA533}" srcOrd="0" destOrd="0" presId="urn:microsoft.com/office/officeart/2005/8/layout/hierarchy1"/>
    <dgm:cxn modelId="{F65E6488-6D75-4BCC-96EB-526EA5606994}" type="presParOf" srcId="{EEE4E492-1F98-4289-A6C4-B8D933869E4D}" destId="{EC57C479-FFFA-434F-845A-729A2B61C6BF}" srcOrd="1" destOrd="0" presId="urn:microsoft.com/office/officeart/2005/8/layout/hierarchy1"/>
    <dgm:cxn modelId="{F12C4211-2946-4914-87E7-000E3AE8D96C}" type="presParOf" srcId="{3267BA54-2C53-49C5-838B-846EEF4A24CA}" destId="{26A246DA-7B40-452E-8F89-2E94E0E04DF4}" srcOrd="1" destOrd="0" presId="urn:microsoft.com/office/officeart/2005/8/layout/hierarchy1"/>
    <dgm:cxn modelId="{8BA713AE-F2E3-4518-8F3C-79B1B0F22F8E}" type="presParOf" srcId="{3387A650-9374-4A23-A9EA-CD88890ED165}" destId="{10AF6634-6401-4680-BC69-0E3CAFBE9D22}" srcOrd="2" destOrd="0" presId="urn:microsoft.com/office/officeart/2005/8/layout/hierarchy1"/>
    <dgm:cxn modelId="{4AA61AB5-7313-4EC8-AA9D-56BED36D79C5}" type="presParOf" srcId="{3387A650-9374-4A23-A9EA-CD88890ED165}" destId="{89A0865E-67EC-4E2B-A6AD-61EEC017400C}" srcOrd="3" destOrd="0" presId="urn:microsoft.com/office/officeart/2005/8/layout/hierarchy1"/>
    <dgm:cxn modelId="{C49F48FA-980B-4410-9EB8-CF0E6A6589DB}" type="presParOf" srcId="{89A0865E-67EC-4E2B-A6AD-61EEC017400C}" destId="{A948218A-BB4E-4172-9D81-7E38781077EE}" srcOrd="0" destOrd="0" presId="urn:microsoft.com/office/officeart/2005/8/layout/hierarchy1"/>
    <dgm:cxn modelId="{584980E4-C731-4344-BDA2-7909C0A8A19B}" type="presParOf" srcId="{A948218A-BB4E-4172-9D81-7E38781077EE}" destId="{F828F518-9428-4281-86A5-5097F22BF897}" srcOrd="0" destOrd="0" presId="urn:microsoft.com/office/officeart/2005/8/layout/hierarchy1"/>
    <dgm:cxn modelId="{7DAD3DE5-B14D-4060-A38B-31C822A0BD43}" type="presParOf" srcId="{A948218A-BB4E-4172-9D81-7E38781077EE}" destId="{63C1D95A-7983-44A0-96E8-0A36F0193767}" srcOrd="1" destOrd="0" presId="urn:microsoft.com/office/officeart/2005/8/layout/hierarchy1"/>
    <dgm:cxn modelId="{F6EE6CC3-88F2-40ED-9D93-50E1CF556328}" type="presParOf" srcId="{89A0865E-67EC-4E2B-A6AD-61EEC017400C}" destId="{341C9EFB-A85A-42C1-AEE5-7D7B3251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F6634-6401-4680-BC69-0E3CAFBE9D22}">
      <dsp:nvSpPr>
        <dsp:cNvPr id="0" name=""/>
        <dsp:cNvSpPr/>
      </dsp:nvSpPr>
      <dsp:spPr>
        <a:xfrm>
          <a:off x="4411694" y="2507194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20"/>
              </a:lnTo>
              <a:lnTo>
                <a:pt x="757961" y="245820"/>
              </a:lnTo>
              <a:lnTo>
                <a:pt x="757961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9F2E8-92FC-4368-BC2C-C5DAC7F2623F}">
      <dsp:nvSpPr>
        <dsp:cNvPr id="0" name=""/>
        <dsp:cNvSpPr/>
      </dsp:nvSpPr>
      <dsp:spPr>
        <a:xfrm>
          <a:off x="3653732" y="2507194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757961" y="0"/>
              </a:moveTo>
              <a:lnTo>
                <a:pt x="757961" y="245820"/>
              </a:lnTo>
              <a:lnTo>
                <a:pt x="0" y="245820"/>
              </a:lnTo>
              <a:lnTo>
                <a:pt x="0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7A34E-0060-42E9-B94E-E1B59EC486A7}">
      <dsp:nvSpPr>
        <dsp:cNvPr id="0" name=""/>
        <dsp:cNvSpPr/>
      </dsp:nvSpPr>
      <dsp:spPr>
        <a:xfrm>
          <a:off x="2895771" y="1358882"/>
          <a:ext cx="1515922" cy="36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20"/>
              </a:lnTo>
              <a:lnTo>
                <a:pt x="1515922" y="245820"/>
              </a:lnTo>
              <a:lnTo>
                <a:pt x="1515922" y="360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6503D-EFC2-422A-A5C7-B0EA8CC8FC09}">
      <dsp:nvSpPr>
        <dsp:cNvPr id="0" name=""/>
        <dsp:cNvSpPr/>
      </dsp:nvSpPr>
      <dsp:spPr>
        <a:xfrm>
          <a:off x="1379848" y="2507194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20"/>
              </a:lnTo>
              <a:lnTo>
                <a:pt x="757961" y="245820"/>
              </a:lnTo>
              <a:lnTo>
                <a:pt x="757961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40ADA-AD4D-4AA3-B2CC-00B8F2A72C08}">
      <dsp:nvSpPr>
        <dsp:cNvPr id="0" name=""/>
        <dsp:cNvSpPr/>
      </dsp:nvSpPr>
      <dsp:spPr>
        <a:xfrm>
          <a:off x="621887" y="2507194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757961" y="0"/>
              </a:moveTo>
              <a:lnTo>
                <a:pt x="757961" y="245820"/>
              </a:lnTo>
              <a:lnTo>
                <a:pt x="0" y="245820"/>
              </a:lnTo>
              <a:lnTo>
                <a:pt x="0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B018-2895-4B17-8FEE-0ADA67462921}">
      <dsp:nvSpPr>
        <dsp:cNvPr id="0" name=""/>
        <dsp:cNvSpPr/>
      </dsp:nvSpPr>
      <dsp:spPr>
        <a:xfrm>
          <a:off x="1379848" y="1358882"/>
          <a:ext cx="1515922" cy="360720"/>
        </a:xfrm>
        <a:custGeom>
          <a:avLst/>
          <a:gdLst/>
          <a:ahLst/>
          <a:cxnLst/>
          <a:rect l="0" t="0" r="0" b="0"/>
          <a:pathLst>
            <a:path>
              <a:moveTo>
                <a:pt x="1515922" y="0"/>
              </a:moveTo>
              <a:lnTo>
                <a:pt x="1515922" y="245820"/>
              </a:lnTo>
              <a:lnTo>
                <a:pt x="0" y="245820"/>
              </a:lnTo>
              <a:lnTo>
                <a:pt x="0" y="360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3ADB2-0AB7-4E02-9D6A-F31A3E473B61}">
      <dsp:nvSpPr>
        <dsp:cNvPr id="0" name=""/>
        <dsp:cNvSpPr/>
      </dsp:nvSpPr>
      <dsp:spPr>
        <a:xfrm>
          <a:off x="2275621" y="571291"/>
          <a:ext cx="1240300" cy="787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C8967-0367-4D99-9972-1D8E6FFC945F}">
      <dsp:nvSpPr>
        <dsp:cNvPr id="0" name=""/>
        <dsp:cNvSpPr/>
      </dsp:nvSpPr>
      <dsp:spPr>
        <a:xfrm>
          <a:off x="2413432" y="702212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32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2413432" y="702212"/>
        <a:ext cx="1240300" cy="787590"/>
      </dsp:txXfrm>
    </dsp:sp>
    <dsp:sp modelId="{56E2B15B-199B-4F4B-8DB5-3A923D9EAC06}">
      <dsp:nvSpPr>
        <dsp:cNvPr id="0" name=""/>
        <dsp:cNvSpPr/>
      </dsp:nvSpPr>
      <dsp:spPr>
        <a:xfrm>
          <a:off x="759698" y="1719603"/>
          <a:ext cx="1240300" cy="787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0D5FE-AC1F-40FE-AE79-922909BB31EA}">
      <dsp:nvSpPr>
        <dsp:cNvPr id="0" name=""/>
        <dsp:cNvSpPr/>
      </dsp:nvSpPr>
      <dsp:spPr>
        <a:xfrm>
          <a:off x="897509" y="1850523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897509" y="1850523"/>
        <a:ext cx="1240300" cy="787590"/>
      </dsp:txXfrm>
    </dsp:sp>
    <dsp:sp modelId="{3DCC38F6-5D8C-487E-82E6-6085D71B46C7}">
      <dsp:nvSpPr>
        <dsp:cNvPr id="0" name=""/>
        <dsp:cNvSpPr/>
      </dsp:nvSpPr>
      <dsp:spPr>
        <a:xfrm>
          <a:off x="1737" y="2867914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AFA12-FA48-46E5-B2C1-91D3245717CE}">
      <dsp:nvSpPr>
        <dsp:cNvPr id="0" name=""/>
        <dsp:cNvSpPr/>
      </dsp:nvSpPr>
      <dsp:spPr>
        <a:xfrm>
          <a:off x="139548" y="2998835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100SV</a:t>
          </a:r>
          <a:endParaRPr lang="en-GB" sz="2500" kern="1200" dirty="0"/>
        </a:p>
      </dsp:txBody>
      <dsp:txXfrm>
        <a:off x="139548" y="2998835"/>
        <a:ext cx="1240300" cy="787590"/>
      </dsp:txXfrm>
    </dsp:sp>
    <dsp:sp modelId="{0E3F375D-6488-44AF-9D1F-9810516CA4BF}">
      <dsp:nvSpPr>
        <dsp:cNvPr id="0" name=""/>
        <dsp:cNvSpPr/>
      </dsp:nvSpPr>
      <dsp:spPr>
        <a:xfrm>
          <a:off x="1517659" y="2867914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2B2C4-162C-4507-8737-EED1793D4371}">
      <dsp:nvSpPr>
        <dsp:cNvPr id="0" name=""/>
        <dsp:cNvSpPr/>
      </dsp:nvSpPr>
      <dsp:spPr>
        <a:xfrm>
          <a:off x="1655471" y="2998835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100SV</a:t>
          </a:r>
          <a:endParaRPr lang="en-GB" sz="2500" kern="1200" dirty="0"/>
        </a:p>
      </dsp:txBody>
      <dsp:txXfrm>
        <a:off x="1655471" y="2998835"/>
        <a:ext cx="1240300" cy="787590"/>
      </dsp:txXfrm>
    </dsp:sp>
    <dsp:sp modelId="{D9DFF2BB-7CBC-40A4-AB23-B9EA2EAD60DF}">
      <dsp:nvSpPr>
        <dsp:cNvPr id="0" name=""/>
        <dsp:cNvSpPr/>
      </dsp:nvSpPr>
      <dsp:spPr>
        <a:xfrm>
          <a:off x="3791543" y="1719603"/>
          <a:ext cx="1240300" cy="787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9571A-67AD-4F69-A6A6-9D7943926059}">
      <dsp:nvSpPr>
        <dsp:cNvPr id="0" name=""/>
        <dsp:cNvSpPr/>
      </dsp:nvSpPr>
      <dsp:spPr>
        <a:xfrm>
          <a:off x="3929355" y="1850523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en-GB" sz="2400" kern="1200" dirty="0"/>
        </a:p>
      </dsp:txBody>
      <dsp:txXfrm>
        <a:off x="3929355" y="1850523"/>
        <a:ext cx="1240300" cy="787590"/>
      </dsp:txXfrm>
    </dsp:sp>
    <dsp:sp modelId="{FF88C48A-65FA-48D5-B903-FD833F2DA533}">
      <dsp:nvSpPr>
        <dsp:cNvPr id="0" name=""/>
        <dsp:cNvSpPr/>
      </dsp:nvSpPr>
      <dsp:spPr>
        <a:xfrm>
          <a:off x="3033582" y="2867914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7C479-FFFA-434F-845A-729A2B61C6BF}">
      <dsp:nvSpPr>
        <dsp:cNvPr id="0" name=""/>
        <dsp:cNvSpPr/>
      </dsp:nvSpPr>
      <dsp:spPr>
        <a:xfrm>
          <a:off x="3171393" y="2998835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100SV</a:t>
          </a:r>
          <a:endParaRPr lang="en-GB" sz="2500" kern="1200" dirty="0"/>
        </a:p>
      </dsp:txBody>
      <dsp:txXfrm>
        <a:off x="3171393" y="2998835"/>
        <a:ext cx="1240300" cy="787590"/>
      </dsp:txXfrm>
    </dsp:sp>
    <dsp:sp modelId="{F828F518-9428-4281-86A5-5097F22BF897}">
      <dsp:nvSpPr>
        <dsp:cNvPr id="0" name=""/>
        <dsp:cNvSpPr/>
      </dsp:nvSpPr>
      <dsp:spPr>
        <a:xfrm>
          <a:off x="4549505" y="2867914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1D95A-7983-44A0-96E8-0A36F0193767}">
      <dsp:nvSpPr>
        <dsp:cNvPr id="0" name=""/>
        <dsp:cNvSpPr/>
      </dsp:nvSpPr>
      <dsp:spPr>
        <a:xfrm>
          <a:off x="4687316" y="2998835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100 SV</a:t>
          </a:r>
          <a:endParaRPr lang="en-GB" sz="2500" kern="1200" dirty="0"/>
        </a:p>
      </dsp:txBody>
      <dsp:txXfrm>
        <a:off x="4687316" y="2998835"/>
        <a:ext cx="1240300" cy="7875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F6634-6401-4680-BC69-0E3CAFBE9D22}">
      <dsp:nvSpPr>
        <dsp:cNvPr id="0" name=""/>
        <dsp:cNvSpPr/>
      </dsp:nvSpPr>
      <dsp:spPr>
        <a:xfrm>
          <a:off x="4411694" y="2435756"/>
          <a:ext cx="759698" cy="39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97"/>
              </a:lnTo>
              <a:lnTo>
                <a:pt x="759698" y="283097"/>
              </a:lnTo>
              <a:lnTo>
                <a:pt x="759698" y="39799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9F2E8-92FC-4368-BC2C-C5DAC7F2623F}">
      <dsp:nvSpPr>
        <dsp:cNvPr id="0" name=""/>
        <dsp:cNvSpPr/>
      </dsp:nvSpPr>
      <dsp:spPr>
        <a:xfrm>
          <a:off x="3653732" y="2435756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757961" y="0"/>
              </a:moveTo>
              <a:lnTo>
                <a:pt x="757961" y="245820"/>
              </a:lnTo>
              <a:lnTo>
                <a:pt x="0" y="245820"/>
              </a:lnTo>
              <a:lnTo>
                <a:pt x="0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7A34E-0060-42E9-B94E-E1B59EC486A7}">
      <dsp:nvSpPr>
        <dsp:cNvPr id="0" name=""/>
        <dsp:cNvSpPr/>
      </dsp:nvSpPr>
      <dsp:spPr>
        <a:xfrm>
          <a:off x="2895771" y="1287444"/>
          <a:ext cx="1515922" cy="36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20"/>
              </a:lnTo>
              <a:lnTo>
                <a:pt x="1515922" y="245820"/>
              </a:lnTo>
              <a:lnTo>
                <a:pt x="1515922" y="360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6503D-EFC2-422A-A5C7-B0EA8CC8FC09}">
      <dsp:nvSpPr>
        <dsp:cNvPr id="0" name=""/>
        <dsp:cNvSpPr/>
      </dsp:nvSpPr>
      <dsp:spPr>
        <a:xfrm>
          <a:off x="1379848" y="2435756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20"/>
              </a:lnTo>
              <a:lnTo>
                <a:pt x="757961" y="245820"/>
              </a:lnTo>
              <a:lnTo>
                <a:pt x="757961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40ADA-AD4D-4AA3-B2CC-00B8F2A72C08}">
      <dsp:nvSpPr>
        <dsp:cNvPr id="0" name=""/>
        <dsp:cNvSpPr/>
      </dsp:nvSpPr>
      <dsp:spPr>
        <a:xfrm>
          <a:off x="621887" y="2435756"/>
          <a:ext cx="757961" cy="360720"/>
        </a:xfrm>
        <a:custGeom>
          <a:avLst/>
          <a:gdLst/>
          <a:ahLst/>
          <a:cxnLst/>
          <a:rect l="0" t="0" r="0" b="0"/>
          <a:pathLst>
            <a:path>
              <a:moveTo>
                <a:pt x="757961" y="0"/>
              </a:moveTo>
              <a:lnTo>
                <a:pt x="757961" y="245820"/>
              </a:lnTo>
              <a:lnTo>
                <a:pt x="0" y="245820"/>
              </a:lnTo>
              <a:lnTo>
                <a:pt x="0" y="360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B018-2895-4B17-8FEE-0ADA67462921}">
      <dsp:nvSpPr>
        <dsp:cNvPr id="0" name=""/>
        <dsp:cNvSpPr/>
      </dsp:nvSpPr>
      <dsp:spPr>
        <a:xfrm>
          <a:off x="1379848" y="1287444"/>
          <a:ext cx="1515922" cy="360720"/>
        </a:xfrm>
        <a:custGeom>
          <a:avLst/>
          <a:gdLst/>
          <a:ahLst/>
          <a:cxnLst/>
          <a:rect l="0" t="0" r="0" b="0"/>
          <a:pathLst>
            <a:path>
              <a:moveTo>
                <a:pt x="1515922" y="0"/>
              </a:moveTo>
              <a:lnTo>
                <a:pt x="1515922" y="245820"/>
              </a:lnTo>
              <a:lnTo>
                <a:pt x="0" y="245820"/>
              </a:lnTo>
              <a:lnTo>
                <a:pt x="0" y="36072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3ADB2-0AB7-4E02-9D6A-F31A3E473B61}">
      <dsp:nvSpPr>
        <dsp:cNvPr id="0" name=""/>
        <dsp:cNvSpPr/>
      </dsp:nvSpPr>
      <dsp:spPr>
        <a:xfrm>
          <a:off x="2275621" y="499853"/>
          <a:ext cx="1240300" cy="787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C8967-0367-4D99-9972-1D8E6FFC945F}">
      <dsp:nvSpPr>
        <dsp:cNvPr id="0" name=""/>
        <dsp:cNvSpPr/>
      </dsp:nvSpPr>
      <dsp:spPr>
        <a:xfrm>
          <a:off x="2413432" y="630774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34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2413432" y="630774"/>
        <a:ext cx="1240300" cy="787590"/>
      </dsp:txXfrm>
    </dsp:sp>
    <dsp:sp modelId="{56E2B15B-199B-4F4B-8DB5-3A923D9EAC06}">
      <dsp:nvSpPr>
        <dsp:cNvPr id="0" name=""/>
        <dsp:cNvSpPr/>
      </dsp:nvSpPr>
      <dsp:spPr>
        <a:xfrm>
          <a:off x="759698" y="1648165"/>
          <a:ext cx="1240300" cy="787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0D5FE-AC1F-40FE-AE79-922909BB31EA}">
      <dsp:nvSpPr>
        <dsp:cNvPr id="0" name=""/>
        <dsp:cNvSpPr/>
      </dsp:nvSpPr>
      <dsp:spPr>
        <a:xfrm>
          <a:off x="897509" y="1779085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T</a:t>
          </a:r>
          <a:endParaRPr lang="en-GB" sz="34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897509" y="1779085"/>
        <a:ext cx="1240300" cy="787590"/>
      </dsp:txXfrm>
    </dsp:sp>
    <dsp:sp modelId="{3DCC38F6-5D8C-487E-82E6-6085D71B46C7}">
      <dsp:nvSpPr>
        <dsp:cNvPr id="0" name=""/>
        <dsp:cNvSpPr/>
      </dsp:nvSpPr>
      <dsp:spPr>
        <a:xfrm>
          <a:off x="1737" y="2796476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AFA12-FA48-46E5-B2C1-91D3245717CE}">
      <dsp:nvSpPr>
        <dsp:cNvPr id="0" name=""/>
        <dsp:cNvSpPr/>
      </dsp:nvSpPr>
      <dsp:spPr>
        <a:xfrm>
          <a:off x="139548" y="2927397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K</a:t>
          </a:r>
          <a:endParaRPr lang="en-GB" sz="34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139548" y="2927397"/>
        <a:ext cx="1240300" cy="787590"/>
      </dsp:txXfrm>
    </dsp:sp>
    <dsp:sp modelId="{0E3F375D-6488-44AF-9D1F-9810516CA4BF}">
      <dsp:nvSpPr>
        <dsp:cNvPr id="0" name=""/>
        <dsp:cNvSpPr/>
      </dsp:nvSpPr>
      <dsp:spPr>
        <a:xfrm>
          <a:off x="1517659" y="2796476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2B2C4-162C-4507-8737-EED1793D4371}">
      <dsp:nvSpPr>
        <dsp:cNvPr id="0" name=""/>
        <dsp:cNvSpPr/>
      </dsp:nvSpPr>
      <dsp:spPr>
        <a:xfrm>
          <a:off x="1655471" y="2927397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H</a:t>
          </a:r>
          <a:endParaRPr lang="en-GB" sz="34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1655471" y="2927397"/>
        <a:ext cx="1240300" cy="787590"/>
      </dsp:txXfrm>
    </dsp:sp>
    <dsp:sp modelId="{D9DFF2BB-7CBC-40A4-AB23-B9EA2EAD60DF}">
      <dsp:nvSpPr>
        <dsp:cNvPr id="0" name=""/>
        <dsp:cNvSpPr/>
      </dsp:nvSpPr>
      <dsp:spPr>
        <a:xfrm>
          <a:off x="3791543" y="1648165"/>
          <a:ext cx="1240300" cy="7875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9571A-67AD-4F69-A6A6-9D7943926059}">
      <dsp:nvSpPr>
        <dsp:cNvPr id="0" name=""/>
        <dsp:cNvSpPr/>
      </dsp:nvSpPr>
      <dsp:spPr>
        <a:xfrm>
          <a:off x="3929355" y="1779085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A</a:t>
          </a:r>
          <a:endParaRPr lang="en-GB" sz="32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3929355" y="1779085"/>
        <a:ext cx="1240300" cy="787590"/>
      </dsp:txXfrm>
    </dsp:sp>
    <dsp:sp modelId="{FF88C48A-65FA-48D5-B903-FD833F2DA533}">
      <dsp:nvSpPr>
        <dsp:cNvPr id="0" name=""/>
        <dsp:cNvSpPr/>
      </dsp:nvSpPr>
      <dsp:spPr>
        <a:xfrm>
          <a:off x="3033582" y="2796476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7C479-FFFA-434F-845A-729A2B61C6BF}">
      <dsp:nvSpPr>
        <dsp:cNvPr id="0" name=""/>
        <dsp:cNvSpPr/>
      </dsp:nvSpPr>
      <dsp:spPr>
        <a:xfrm>
          <a:off x="3171393" y="2927397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E</a:t>
          </a:r>
          <a:endParaRPr lang="en-GB" sz="34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3171393" y="2927397"/>
        <a:ext cx="1240300" cy="787590"/>
      </dsp:txXfrm>
    </dsp:sp>
    <dsp:sp modelId="{F828F518-9428-4281-86A5-5097F22BF897}">
      <dsp:nvSpPr>
        <dsp:cNvPr id="0" name=""/>
        <dsp:cNvSpPr/>
      </dsp:nvSpPr>
      <dsp:spPr>
        <a:xfrm>
          <a:off x="4551242" y="2833753"/>
          <a:ext cx="1240300" cy="7875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1D95A-7983-44A0-96E8-0A36F0193767}">
      <dsp:nvSpPr>
        <dsp:cNvPr id="0" name=""/>
        <dsp:cNvSpPr/>
      </dsp:nvSpPr>
      <dsp:spPr>
        <a:xfrm>
          <a:off x="4689053" y="2964674"/>
          <a:ext cx="1240300" cy="787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P</a:t>
          </a:r>
          <a:endParaRPr lang="en-GB" sz="34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4689053" y="2964674"/>
        <a:ext cx="1240300" cy="787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F6634-6401-4680-BC69-0E3CAFBE9D22}">
      <dsp:nvSpPr>
        <dsp:cNvPr id="0" name=""/>
        <dsp:cNvSpPr/>
      </dsp:nvSpPr>
      <dsp:spPr>
        <a:xfrm>
          <a:off x="4573447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25"/>
              </a:lnTo>
              <a:lnTo>
                <a:pt x="578830" y="187725"/>
              </a:lnTo>
              <a:lnTo>
                <a:pt x="57883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9F2E8-92FC-4368-BC2C-C5DAC7F2623F}">
      <dsp:nvSpPr>
        <dsp:cNvPr id="0" name=""/>
        <dsp:cNvSpPr/>
      </dsp:nvSpPr>
      <dsp:spPr>
        <a:xfrm>
          <a:off x="3994616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578830" y="0"/>
              </a:moveTo>
              <a:lnTo>
                <a:pt x="578830" y="187725"/>
              </a:lnTo>
              <a:lnTo>
                <a:pt x="0" y="187725"/>
              </a:lnTo>
              <a:lnTo>
                <a:pt x="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7A34E-0060-42E9-B94E-E1B59EC486A7}">
      <dsp:nvSpPr>
        <dsp:cNvPr id="0" name=""/>
        <dsp:cNvSpPr/>
      </dsp:nvSpPr>
      <dsp:spPr>
        <a:xfrm>
          <a:off x="3427587" y="586318"/>
          <a:ext cx="1145860" cy="29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8"/>
              </a:lnTo>
              <a:lnTo>
                <a:pt x="1145860" y="205708"/>
              </a:lnTo>
              <a:lnTo>
                <a:pt x="1145860" y="29345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5BEDE-6B09-4504-98DA-958EF2878330}">
      <dsp:nvSpPr>
        <dsp:cNvPr id="0" name=""/>
        <dsp:cNvSpPr/>
      </dsp:nvSpPr>
      <dsp:spPr>
        <a:xfrm>
          <a:off x="2791234" y="3235088"/>
          <a:ext cx="91440" cy="275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4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DABAA-42FA-4F60-BBD2-6B3B44226B2B}">
      <dsp:nvSpPr>
        <dsp:cNvPr id="0" name=""/>
        <dsp:cNvSpPr/>
      </dsp:nvSpPr>
      <dsp:spPr>
        <a:xfrm>
          <a:off x="2791234" y="2358160"/>
          <a:ext cx="91440" cy="275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4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6503D-EFC2-422A-A5C7-B0EA8CC8FC09}">
      <dsp:nvSpPr>
        <dsp:cNvPr id="0" name=""/>
        <dsp:cNvSpPr/>
      </dsp:nvSpPr>
      <dsp:spPr>
        <a:xfrm>
          <a:off x="2258123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25"/>
              </a:lnTo>
              <a:lnTo>
                <a:pt x="578830" y="187725"/>
              </a:lnTo>
              <a:lnTo>
                <a:pt x="57883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40ADA-AD4D-4AA3-B2CC-00B8F2A72C08}">
      <dsp:nvSpPr>
        <dsp:cNvPr id="0" name=""/>
        <dsp:cNvSpPr/>
      </dsp:nvSpPr>
      <dsp:spPr>
        <a:xfrm>
          <a:off x="1679292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578830" y="0"/>
              </a:moveTo>
              <a:lnTo>
                <a:pt x="578830" y="187725"/>
              </a:lnTo>
              <a:lnTo>
                <a:pt x="0" y="187725"/>
              </a:lnTo>
              <a:lnTo>
                <a:pt x="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B018-2895-4B17-8FEE-0ADA67462921}">
      <dsp:nvSpPr>
        <dsp:cNvPr id="0" name=""/>
        <dsp:cNvSpPr/>
      </dsp:nvSpPr>
      <dsp:spPr>
        <a:xfrm>
          <a:off x="2258123" y="586318"/>
          <a:ext cx="1169463" cy="293454"/>
        </a:xfrm>
        <a:custGeom>
          <a:avLst/>
          <a:gdLst/>
          <a:ahLst/>
          <a:cxnLst/>
          <a:rect l="0" t="0" r="0" b="0"/>
          <a:pathLst>
            <a:path>
              <a:moveTo>
                <a:pt x="1169463" y="0"/>
              </a:moveTo>
              <a:lnTo>
                <a:pt x="1169463" y="205708"/>
              </a:lnTo>
              <a:lnTo>
                <a:pt x="0" y="205708"/>
              </a:lnTo>
              <a:lnTo>
                <a:pt x="0" y="29345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54819-BCFA-4BC1-87F0-A2A57A70D2EF}">
      <dsp:nvSpPr>
        <dsp:cNvPr id="0" name=""/>
        <dsp:cNvSpPr/>
      </dsp:nvSpPr>
      <dsp:spPr>
        <a:xfrm>
          <a:off x="4929219" y="2714643"/>
          <a:ext cx="947177" cy="60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F1F4B-59FF-409A-A264-9115B9ECA90D}">
      <dsp:nvSpPr>
        <dsp:cNvPr id="0" name=""/>
        <dsp:cNvSpPr/>
      </dsp:nvSpPr>
      <dsp:spPr>
        <a:xfrm>
          <a:off x="5034461" y="2814623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034461" y="2814623"/>
        <a:ext cx="947177" cy="601457"/>
      </dsp:txXfrm>
    </dsp:sp>
    <dsp:sp modelId="{940295A1-7D18-46DF-97D6-B66A1AB239EF}">
      <dsp:nvSpPr>
        <dsp:cNvPr id="0" name=""/>
        <dsp:cNvSpPr/>
      </dsp:nvSpPr>
      <dsp:spPr>
        <a:xfrm>
          <a:off x="766346" y="2684871"/>
          <a:ext cx="947177" cy="60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06082-FA53-472B-ADB4-D8A328A84FF9}">
      <dsp:nvSpPr>
        <dsp:cNvPr id="0" name=""/>
        <dsp:cNvSpPr/>
      </dsp:nvSpPr>
      <dsp:spPr>
        <a:xfrm>
          <a:off x="871588" y="278485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871588" y="2784851"/>
        <a:ext cx="947177" cy="601457"/>
      </dsp:txXfrm>
    </dsp:sp>
    <dsp:sp modelId="{C523ADB2-0AB7-4E02-9D6A-F31A3E473B61}">
      <dsp:nvSpPr>
        <dsp:cNvPr id="0" name=""/>
        <dsp:cNvSpPr/>
      </dsp:nvSpPr>
      <dsp:spPr>
        <a:xfrm>
          <a:off x="2953998" y="-15139"/>
          <a:ext cx="947177" cy="60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C8967-0367-4D99-9972-1D8E6FFC945F}">
      <dsp:nvSpPr>
        <dsp:cNvPr id="0" name=""/>
        <dsp:cNvSpPr/>
      </dsp:nvSpPr>
      <dsp:spPr>
        <a:xfrm>
          <a:off x="3059240" y="84840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28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3059240" y="84840"/>
        <a:ext cx="947177" cy="601457"/>
      </dsp:txXfrm>
    </dsp:sp>
    <dsp:sp modelId="{56E2B15B-199B-4F4B-8DB5-3A923D9EAC06}">
      <dsp:nvSpPr>
        <dsp:cNvPr id="0" name=""/>
        <dsp:cNvSpPr/>
      </dsp:nvSpPr>
      <dsp:spPr>
        <a:xfrm>
          <a:off x="1784534" y="879773"/>
          <a:ext cx="947177" cy="601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0D5FE-AC1F-40FE-AE79-922909BB31EA}">
      <dsp:nvSpPr>
        <dsp:cNvPr id="0" name=""/>
        <dsp:cNvSpPr/>
      </dsp:nvSpPr>
      <dsp:spPr>
        <a:xfrm>
          <a:off x="1889776" y="979753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1889776" y="979753"/>
        <a:ext cx="947177" cy="601457"/>
      </dsp:txXfrm>
    </dsp:sp>
    <dsp:sp modelId="{3DCC38F6-5D8C-487E-82E6-6085D71B46C7}">
      <dsp:nvSpPr>
        <dsp:cNvPr id="0" name=""/>
        <dsp:cNvSpPr/>
      </dsp:nvSpPr>
      <dsp:spPr>
        <a:xfrm>
          <a:off x="1205703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AFA12-FA48-46E5-B2C1-91D3245717CE}">
      <dsp:nvSpPr>
        <dsp:cNvPr id="0" name=""/>
        <dsp:cNvSpPr/>
      </dsp:nvSpPr>
      <dsp:spPr>
        <a:xfrm>
          <a:off x="1310945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00SV</a:t>
          </a:r>
          <a:endParaRPr lang="en-GB" sz="18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1310945" y="1856681"/>
        <a:ext cx="947177" cy="601457"/>
      </dsp:txXfrm>
    </dsp:sp>
    <dsp:sp modelId="{0E3F375D-6488-44AF-9D1F-9810516CA4BF}">
      <dsp:nvSpPr>
        <dsp:cNvPr id="0" name=""/>
        <dsp:cNvSpPr/>
      </dsp:nvSpPr>
      <dsp:spPr>
        <a:xfrm>
          <a:off x="2363365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2B2C4-162C-4507-8737-EED1793D4371}">
      <dsp:nvSpPr>
        <dsp:cNvPr id="0" name=""/>
        <dsp:cNvSpPr/>
      </dsp:nvSpPr>
      <dsp:spPr>
        <a:xfrm>
          <a:off x="2468607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sz="19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00SV</a:t>
          </a:r>
          <a:endParaRPr lang="en-GB" sz="19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2468607" y="1856681"/>
        <a:ext cx="947177" cy="601457"/>
      </dsp:txXfrm>
    </dsp:sp>
    <dsp:sp modelId="{01C45E3A-99E4-4072-AFF1-1709E1FCFD48}">
      <dsp:nvSpPr>
        <dsp:cNvPr id="0" name=""/>
        <dsp:cNvSpPr/>
      </dsp:nvSpPr>
      <dsp:spPr>
        <a:xfrm>
          <a:off x="2363365" y="2633630"/>
          <a:ext cx="947177" cy="601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F8254-DD29-4686-AC30-BEDA6000F7AB}">
      <dsp:nvSpPr>
        <dsp:cNvPr id="0" name=""/>
        <dsp:cNvSpPr/>
      </dsp:nvSpPr>
      <dsp:spPr>
        <a:xfrm>
          <a:off x="2468607" y="2733610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2468607" y="2733610"/>
        <a:ext cx="947177" cy="601457"/>
      </dsp:txXfrm>
    </dsp:sp>
    <dsp:sp modelId="{B0695544-F9A0-4741-9F08-B011B166030C}">
      <dsp:nvSpPr>
        <dsp:cNvPr id="0" name=""/>
        <dsp:cNvSpPr/>
      </dsp:nvSpPr>
      <dsp:spPr>
        <a:xfrm>
          <a:off x="2363365" y="3510559"/>
          <a:ext cx="947177" cy="601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EF6CF-EFD8-4230-95DE-401C3E29467D}">
      <dsp:nvSpPr>
        <dsp:cNvPr id="0" name=""/>
        <dsp:cNvSpPr/>
      </dsp:nvSpPr>
      <dsp:spPr>
        <a:xfrm>
          <a:off x="2468607" y="3610539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2468607" y="3610539"/>
        <a:ext cx="947177" cy="601457"/>
      </dsp:txXfrm>
    </dsp:sp>
    <dsp:sp modelId="{D9DFF2BB-7CBC-40A4-AB23-B9EA2EAD60DF}">
      <dsp:nvSpPr>
        <dsp:cNvPr id="0" name=""/>
        <dsp:cNvSpPr/>
      </dsp:nvSpPr>
      <dsp:spPr>
        <a:xfrm>
          <a:off x="4099858" y="879773"/>
          <a:ext cx="947177" cy="601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9571A-67AD-4F69-A6A6-9D7943926059}">
      <dsp:nvSpPr>
        <dsp:cNvPr id="0" name=""/>
        <dsp:cNvSpPr/>
      </dsp:nvSpPr>
      <dsp:spPr>
        <a:xfrm>
          <a:off x="4205100" y="979753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300</a:t>
          </a:r>
          <a:r>
            <a:rPr lang="en-GB" sz="20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SV</a:t>
          </a:r>
          <a:endParaRPr lang="en-GB" sz="20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4205100" y="979753"/>
        <a:ext cx="947177" cy="601457"/>
      </dsp:txXfrm>
    </dsp:sp>
    <dsp:sp modelId="{FF88C48A-65FA-48D5-B903-FD833F2DA533}">
      <dsp:nvSpPr>
        <dsp:cNvPr id="0" name=""/>
        <dsp:cNvSpPr/>
      </dsp:nvSpPr>
      <dsp:spPr>
        <a:xfrm>
          <a:off x="3521027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7C479-FFFA-434F-845A-729A2B61C6BF}">
      <dsp:nvSpPr>
        <dsp:cNvPr id="0" name=""/>
        <dsp:cNvSpPr/>
      </dsp:nvSpPr>
      <dsp:spPr>
        <a:xfrm>
          <a:off x="3626269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sz="19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00SV</a:t>
          </a:r>
          <a:endParaRPr lang="en-GB" sz="19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3626269" y="1856681"/>
        <a:ext cx="947177" cy="601457"/>
      </dsp:txXfrm>
    </dsp:sp>
    <dsp:sp modelId="{F828F518-9428-4281-86A5-5097F22BF897}">
      <dsp:nvSpPr>
        <dsp:cNvPr id="0" name=""/>
        <dsp:cNvSpPr/>
      </dsp:nvSpPr>
      <dsp:spPr>
        <a:xfrm>
          <a:off x="4678689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1D95A-7983-44A0-96E8-0A36F0193767}">
      <dsp:nvSpPr>
        <dsp:cNvPr id="0" name=""/>
        <dsp:cNvSpPr/>
      </dsp:nvSpPr>
      <dsp:spPr>
        <a:xfrm>
          <a:off x="4783931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3</a:t>
          </a:r>
          <a:r>
            <a:rPr lang="en-GB" sz="19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00 SV</a:t>
          </a:r>
          <a:endParaRPr lang="en-GB" sz="19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4783931" y="1856681"/>
        <a:ext cx="947177" cy="6014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AF6634-6401-4680-BC69-0E3CAFBE9D22}">
      <dsp:nvSpPr>
        <dsp:cNvPr id="0" name=""/>
        <dsp:cNvSpPr/>
      </dsp:nvSpPr>
      <dsp:spPr>
        <a:xfrm>
          <a:off x="4573447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25"/>
              </a:lnTo>
              <a:lnTo>
                <a:pt x="578830" y="187725"/>
              </a:lnTo>
              <a:lnTo>
                <a:pt x="57883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9F2E8-92FC-4368-BC2C-C5DAC7F2623F}">
      <dsp:nvSpPr>
        <dsp:cNvPr id="0" name=""/>
        <dsp:cNvSpPr/>
      </dsp:nvSpPr>
      <dsp:spPr>
        <a:xfrm>
          <a:off x="3994616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578830" y="0"/>
              </a:moveTo>
              <a:lnTo>
                <a:pt x="578830" y="187725"/>
              </a:lnTo>
              <a:lnTo>
                <a:pt x="0" y="187725"/>
              </a:lnTo>
              <a:lnTo>
                <a:pt x="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7A34E-0060-42E9-B94E-E1B59EC486A7}">
      <dsp:nvSpPr>
        <dsp:cNvPr id="0" name=""/>
        <dsp:cNvSpPr/>
      </dsp:nvSpPr>
      <dsp:spPr>
        <a:xfrm>
          <a:off x="3427587" y="586318"/>
          <a:ext cx="1145860" cy="29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8"/>
              </a:lnTo>
              <a:lnTo>
                <a:pt x="1145860" y="205708"/>
              </a:lnTo>
              <a:lnTo>
                <a:pt x="1145860" y="29345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5BEDE-6B09-4504-98DA-958EF2878330}">
      <dsp:nvSpPr>
        <dsp:cNvPr id="0" name=""/>
        <dsp:cNvSpPr/>
      </dsp:nvSpPr>
      <dsp:spPr>
        <a:xfrm>
          <a:off x="2791234" y="3235088"/>
          <a:ext cx="91440" cy="275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4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DABAA-42FA-4F60-BBD2-6B3B44226B2B}">
      <dsp:nvSpPr>
        <dsp:cNvPr id="0" name=""/>
        <dsp:cNvSpPr/>
      </dsp:nvSpPr>
      <dsp:spPr>
        <a:xfrm>
          <a:off x="2791234" y="2358160"/>
          <a:ext cx="91440" cy="275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47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6503D-EFC2-422A-A5C7-B0EA8CC8FC09}">
      <dsp:nvSpPr>
        <dsp:cNvPr id="0" name=""/>
        <dsp:cNvSpPr/>
      </dsp:nvSpPr>
      <dsp:spPr>
        <a:xfrm>
          <a:off x="2258123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25"/>
              </a:lnTo>
              <a:lnTo>
                <a:pt x="578830" y="187725"/>
              </a:lnTo>
              <a:lnTo>
                <a:pt x="57883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40ADA-AD4D-4AA3-B2CC-00B8F2A72C08}">
      <dsp:nvSpPr>
        <dsp:cNvPr id="0" name=""/>
        <dsp:cNvSpPr/>
      </dsp:nvSpPr>
      <dsp:spPr>
        <a:xfrm>
          <a:off x="1679292" y="1481231"/>
          <a:ext cx="578830" cy="275470"/>
        </a:xfrm>
        <a:custGeom>
          <a:avLst/>
          <a:gdLst/>
          <a:ahLst/>
          <a:cxnLst/>
          <a:rect l="0" t="0" r="0" b="0"/>
          <a:pathLst>
            <a:path>
              <a:moveTo>
                <a:pt x="578830" y="0"/>
              </a:moveTo>
              <a:lnTo>
                <a:pt x="578830" y="187725"/>
              </a:lnTo>
              <a:lnTo>
                <a:pt x="0" y="187725"/>
              </a:lnTo>
              <a:lnTo>
                <a:pt x="0" y="27547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B018-2895-4B17-8FEE-0ADA67462921}">
      <dsp:nvSpPr>
        <dsp:cNvPr id="0" name=""/>
        <dsp:cNvSpPr/>
      </dsp:nvSpPr>
      <dsp:spPr>
        <a:xfrm>
          <a:off x="2258123" y="586318"/>
          <a:ext cx="1169463" cy="293454"/>
        </a:xfrm>
        <a:custGeom>
          <a:avLst/>
          <a:gdLst/>
          <a:ahLst/>
          <a:cxnLst/>
          <a:rect l="0" t="0" r="0" b="0"/>
          <a:pathLst>
            <a:path>
              <a:moveTo>
                <a:pt x="1169463" y="0"/>
              </a:moveTo>
              <a:lnTo>
                <a:pt x="1169463" y="205708"/>
              </a:lnTo>
              <a:lnTo>
                <a:pt x="0" y="205708"/>
              </a:lnTo>
              <a:lnTo>
                <a:pt x="0" y="29345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54819-BCFA-4BC1-87F0-A2A57A70D2EF}">
      <dsp:nvSpPr>
        <dsp:cNvPr id="0" name=""/>
        <dsp:cNvSpPr/>
      </dsp:nvSpPr>
      <dsp:spPr>
        <a:xfrm>
          <a:off x="4929219" y="2714643"/>
          <a:ext cx="947177" cy="60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F1F4B-59FF-409A-A264-9115B9ECA90D}">
      <dsp:nvSpPr>
        <dsp:cNvPr id="0" name=""/>
        <dsp:cNvSpPr/>
      </dsp:nvSpPr>
      <dsp:spPr>
        <a:xfrm>
          <a:off x="5034461" y="2814623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5034461" y="2814623"/>
        <a:ext cx="947177" cy="601457"/>
      </dsp:txXfrm>
    </dsp:sp>
    <dsp:sp modelId="{940295A1-7D18-46DF-97D6-B66A1AB239EF}">
      <dsp:nvSpPr>
        <dsp:cNvPr id="0" name=""/>
        <dsp:cNvSpPr/>
      </dsp:nvSpPr>
      <dsp:spPr>
        <a:xfrm>
          <a:off x="1214447" y="2643208"/>
          <a:ext cx="947177" cy="60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606082-FA53-472B-ADB4-D8A328A84FF9}">
      <dsp:nvSpPr>
        <dsp:cNvPr id="0" name=""/>
        <dsp:cNvSpPr/>
      </dsp:nvSpPr>
      <dsp:spPr>
        <a:xfrm>
          <a:off x="1319689" y="2743188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1319689" y="2743188"/>
        <a:ext cx="947177" cy="601457"/>
      </dsp:txXfrm>
    </dsp:sp>
    <dsp:sp modelId="{C523ADB2-0AB7-4E02-9D6A-F31A3E473B61}">
      <dsp:nvSpPr>
        <dsp:cNvPr id="0" name=""/>
        <dsp:cNvSpPr/>
      </dsp:nvSpPr>
      <dsp:spPr>
        <a:xfrm>
          <a:off x="2953998" y="-15139"/>
          <a:ext cx="947177" cy="601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C8967-0367-4D99-9972-1D8E6FFC945F}">
      <dsp:nvSpPr>
        <dsp:cNvPr id="0" name=""/>
        <dsp:cNvSpPr/>
      </dsp:nvSpPr>
      <dsp:spPr>
        <a:xfrm>
          <a:off x="3059240" y="84840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ВЫ</a:t>
          </a:r>
          <a:endParaRPr lang="en-GB" sz="28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3059240" y="84840"/>
        <a:ext cx="947177" cy="601457"/>
      </dsp:txXfrm>
    </dsp:sp>
    <dsp:sp modelId="{56E2B15B-199B-4F4B-8DB5-3A923D9EAC06}">
      <dsp:nvSpPr>
        <dsp:cNvPr id="0" name=""/>
        <dsp:cNvSpPr/>
      </dsp:nvSpPr>
      <dsp:spPr>
        <a:xfrm>
          <a:off x="1784534" y="879773"/>
          <a:ext cx="947177" cy="601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0D5FE-AC1F-40FE-AE79-922909BB31EA}">
      <dsp:nvSpPr>
        <dsp:cNvPr id="0" name=""/>
        <dsp:cNvSpPr/>
      </dsp:nvSpPr>
      <dsp:spPr>
        <a:xfrm>
          <a:off x="1889776" y="979753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1889776" y="979753"/>
        <a:ext cx="947177" cy="601457"/>
      </dsp:txXfrm>
    </dsp:sp>
    <dsp:sp modelId="{3DCC38F6-5D8C-487E-82E6-6085D71B46C7}">
      <dsp:nvSpPr>
        <dsp:cNvPr id="0" name=""/>
        <dsp:cNvSpPr/>
      </dsp:nvSpPr>
      <dsp:spPr>
        <a:xfrm>
          <a:off x="1205703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AFA12-FA48-46E5-B2C1-91D3245717CE}">
      <dsp:nvSpPr>
        <dsp:cNvPr id="0" name=""/>
        <dsp:cNvSpPr/>
      </dsp:nvSpPr>
      <dsp:spPr>
        <a:xfrm>
          <a:off x="1310945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sz="18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0SV</a:t>
          </a:r>
          <a:endParaRPr lang="en-GB" sz="18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1310945" y="1856681"/>
        <a:ext cx="947177" cy="601457"/>
      </dsp:txXfrm>
    </dsp:sp>
    <dsp:sp modelId="{0E3F375D-6488-44AF-9D1F-9810516CA4BF}">
      <dsp:nvSpPr>
        <dsp:cNvPr id="0" name=""/>
        <dsp:cNvSpPr/>
      </dsp:nvSpPr>
      <dsp:spPr>
        <a:xfrm>
          <a:off x="2363365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2B2C4-162C-4507-8737-EED1793D4371}">
      <dsp:nvSpPr>
        <dsp:cNvPr id="0" name=""/>
        <dsp:cNvSpPr/>
      </dsp:nvSpPr>
      <dsp:spPr>
        <a:xfrm>
          <a:off x="2468607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sz="2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0SV</a:t>
          </a:r>
          <a:endParaRPr lang="en-GB" sz="22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2468607" y="1856681"/>
        <a:ext cx="947177" cy="601457"/>
      </dsp:txXfrm>
    </dsp:sp>
    <dsp:sp modelId="{01C45E3A-99E4-4072-AFF1-1709E1FCFD48}">
      <dsp:nvSpPr>
        <dsp:cNvPr id="0" name=""/>
        <dsp:cNvSpPr/>
      </dsp:nvSpPr>
      <dsp:spPr>
        <a:xfrm>
          <a:off x="2363365" y="2633630"/>
          <a:ext cx="947177" cy="601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F8254-DD29-4686-AC30-BEDA6000F7AB}">
      <dsp:nvSpPr>
        <dsp:cNvPr id="0" name=""/>
        <dsp:cNvSpPr/>
      </dsp:nvSpPr>
      <dsp:spPr>
        <a:xfrm>
          <a:off x="2468607" y="2733610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2468607" y="2733610"/>
        <a:ext cx="947177" cy="601457"/>
      </dsp:txXfrm>
    </dsp:sp>
    <dsp:sp modelId="{B0695544-F9A0-4741-9F08-B011B166030C}">
      <dsp:nvSpPr>
        <dsp:cNvPr id="0" name=""/>
        <dsp:cNvSpPr/>
      </dsp:nvSpPr>
      <dsp:spPr>
        <a:xfrm>
          <a:off x="2363365" y="3510559"/>
          <a:ext cx="947177" cy="6014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EF6CF-EFD8-4230-95DE-401C3E29467D}">
      <dsp:nvSpPr>
        <dsp:cNvPr id="0" name=""/>
        <dsp:cNvSpPr/>
      </dsp:nvSpPr>
      <dsp:spPr>
        <a:xfrm>
          <a:off x="2468607" y="3610539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2468607" y="3610539"/>
        <a:ext cx="947177" cy="601457"/>
      </dsp:txXfrm>
    </dsp:sp>
    <dsp:sp modelId="{D9DFF2BB-7CBC-40A4-AB23-B9EA2EAD60DF}">
      <dsp:nvSpPr>
        <dsp:cNvPr id="0" name=""/>
        <dsp:cNvSpPr/>
      </dsp:nvSpPr>
      <dsp:spPr>
        <a:xfrm>
          <a:off x="4099858" y="879773"/>
          <a:ext cx="947177" cy="6014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9571A-67AD-4F69-A6A6-9D7943926059}">
      <dsp:nvSpPr>
        <dsp:cNvPr id="0" name=""/>
        <dsp:cNvSpPr/>
      </dsp:nvSpPr>
      <dsp:spPr>
        <a:xfrm>
          <a:off x="4205100" y="979753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20</a:t>
          </a:r>
          <a:r>
            <a:rPr lang="en-GB" sz="20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SV</a:t>
          </a:r>
          <a:endParaRPr lang="en-GB" sz="20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4205100" y="979753"/>
        <a:ext cx="947177" cy="601457"/>
      </dsp:txXfrm>
    </dsp:sp>
    <dsp:sp modelId="{FF88C48A-65FA-48D5-B903-FD833F2DA533}">
      <dsp:nvSpPr>
        <dsp:cNvPr id="0" name=""/>
        <dsp:cNvSpPr/>
      </dsp:nvSpPr>
      <dsp:spPr>
        <a:xfrm>
          <a:off x="3521027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7C479-FFFA-434F-845A-729A2B61C6BF}">
      <dsp:nvSpPr>
        <dsp:cNvPr id="0" name=""/>
        <dsp:cNvSpPr/>
      </dsp:nvSpPr>
      <dsp:spPr>
        <a:xfrm>
          <a:off x="3626269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sz="2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0SV</a:t>
          </a:r>
          <a:endParaRPr lang="en-GB" sz="22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3626269" y="1856681"/>
        <a:ext cx="947177" cy="601457"/>
      </dsp:txXfrm>
    </dsp:sp>
    <dsp:sp modelId="{F828F518-9428-4281-86A5-5097F22BF897}">
      <dsp:nvSpPr>
        <dsp:cNvPr id="0" name=""/>
        <dsp:cNvSpPr/>
      </dsp:nvSpPr>
      <dsp:spPr>
        <a:xfrm>
          <a:off x="4678689" y="1756702"/>
          <a:ext cx="947177" cy="601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1D95A-7983-44A0-96E8-0A36F0193767}">
      <dsp:nvSpPr>
        <dsp:cNvPr id="0" name=""/>
        <dsp:cNvSpPr/>
      </dsp:nvSpPr>
      <dsp:spPr>
        <a:xfrm>
          <a:off x="4783931" y="1856681"/>
          <a:ext cx="947177" cy="601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2</a:t>
          </a:r>
          <a:r>
            <a:rPr lang="en-GB" sz="2200" b="1" kern="1200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rPr>
            <a:t>0 SV</a:t>
          </a:r>
          <a:endParaRPr lang="en-GB" sz="2200" b="1" kern="1200" dirty="0">
            <a:solidFill>
              <a:schemeClr val="accent5">
                <a:lumMod val="75000"/>
              </a:schemeClr>
            </a:solidFill>
            <a:latin typeface="Book Antiqua" pitchFamily="18" charset="0"/>
          </a:endParaRPr>
        </a:p>
      </dsp:txBody>
      <dsp:txXfrm>
        <a:off x="4783931" y="1856681"/>
        <a:ext cx="947177" cy="601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BA9D76-8978-4A4B-BE52-24042081C4D9}" type="datetimeFigureOut">
              <a:rPr lang="en-US"/>
              <a:pPr>
                <a:defRPr/>
              </a:pPr>
              <a:t>7/19/2012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471D68-BDB1-47E9-A38E-1ACAF0DC3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88A4CA-9CCC-476E-BB06-B97354822811}" type="slidenum">
              <a:rPr lang="en-GB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347E9-7A49-482A-83FF-EC4E2875F7D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53386-B446-4069-A317-DA8F0D6488AF}" type="slidenum">
              <a:rPr lang="en-GB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ED9B8-FFF7-43FF-84DA-505F231F3F2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93B8AB-F609-4C4D-A61E-4F11AADC85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F3B5CD-AFF5-4F8C-9CBF-A45C1DD4FAC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3C00A-0CD7-4385-A6B8-3E986151030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0C91B5-E7DD-4374-B0F0-706CBF736A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F08D1D-75AC-41E4-86F8-FBFAE042A0F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FDBE0D-3A89-4008-AF75-EB1CE4586F5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47CD1-3D1D-49B9-A79B-7CB0A518B7F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DFB033-C519-4A6E-8A62-BBC1AA49D8F3}" type="slidenum">
              <a:rPr lang="en-GB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DBE610-1B2D-436E-BD70-3C6ACDEC38F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25F01-91E2-47CE-BBA9-7722993AE1F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97E112-CB91-4B2E-B15F-0B9E5581491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F556E1-71CE-4063-A9CF-F0DA312BB70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2E9BA1-258A-438D-A22D-38DEB905235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844B89-3637-4B52-98F8-80BF7451FD8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7921B4-CE38-4A7C-BC11-C2A1ED5F4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C4B6-D3A0-43BE-BBB2-1FC68987E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46D49-7386-45A4-8ACE-6794B3216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5742-3569-4092-9644-B71E1611C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B7E550-3C4A-4408-8AE5-18644901C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BA8E62-50F9-46B5-B14A-B37C41F46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886507-7B73-44DB-A2BB-0B4AC155F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76CF-016D-45F0-9E92-A18A7AB98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54EC7E-EC25-4968-BDC2-33B687B6A1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59D9-0BFA-498B-AE5F-806DA5855C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B0FA7D5E-E8B3-4E00-A817-606B4A8EF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2/2/2011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Talk Fusion Revolution Team 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79A3E-42A5-447B-A263-6B81B1A93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9" r:id="rId2"/>
    <p:sldLayoutId id="2147483864" r:id="rId3"/>
    <p:sldLayoutId id="2147483865" r:id="rId4"/>
    <p:sldLayoutId id="2147483866" r:id="rId5"/>
    <p:sldLayoutId id="2147483860" r:id="rId6"/>
    <p:sldLayoutId id="2147483867" r:id="rId7"/>
    <p:sldLayoutId id="2147483861" r:id="rId8"/>
    <p:sldLayoutId id="2147483868" r:id="rId9"/>
    <p:sldLayoutId id="2147483862" r:id="rId10"/>
    <p:sldLayoutId id="214748386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://www.tourtalkfusion.com/100000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pPres_2010_WEBSITE_pagenu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8F4FC"/>
              </a:gs>
              <a:gs pos="50000">
                <a:srgbClr val="B7CDE7"/>
              </a:gs>
              <a:gs pos="100000">
                <a:srgbClr val="E8F4F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219" name="Oval 11"/>
          <p:cNvSpPr>
            <a:spLocks noChangeArrowheads="1"/>
          </p:cNvSpPr>
          <p:nvPr/>
        </p:nvSpPr>
        <p:spPr bwMode="auto">
          <a:xfrm>
            <a:off x="1403350" y="2349500"/>
            <a:ext cx="6913563" cy="33845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EECFE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w Cen MT" pitchFamily="34" charset="0"/>
            </a:endParaRPr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357313" y="2286000"/>
            <a:ext cx="66246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 dirty="0">
                <a:solidFill>
                  <a:srgbClr val="CC0066"/>
                </a:solidFill>
                <a:latin typeface="Times New Roman" pitchFamily="18" charset="0"/>
              </a:rPr>
              <a:t>ВНИМАНИЕ!</a:t>
            </a:r>
            <a:r>
              <a:rPr lang="ru-RU" sz="3600" b="1" dirty="0">
                <a:latin typeface="Calibri" pitchFamily="34" charset="0"/>
              </a:rPr>
              <a:t> </a:t>
            </a:r>
          </a:p>
          <a:p>
            <a:pPr algn="ctr"/>
            <a:endParaRPr lang="ru-RU" sz="2800" b="1" dirty="0">
              <a:latin typeface="Calibri" pitchFamily="34" charset="0"/>
            </a:endParaRPr>
          </a:p>
          <a:p>
            <a:pPr algn="ctr"/>
            <a:r>
              <a:rPr lang="ru-RU" sz="3600" b="1" dirty="0">
                <a:solidFill>
                  <a:srgbClr val="3366CC"/>
                </a:solidFill>
                <a:latin typeface="Calibri" pitchFamily="34" charset="0"/>
              </a:rPr>
              <a:t>Представляем Первый в мире Компенсационный План-</a:t>
            </a:r>
            <a:r>
              <a:rPr lang="ru-RU" sz="3600" dirty="0">
                <a:latin typeface="Calibri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CC0066"/>
                </a:solidFill>
                <a:latin typeface="Calibri" pitchFamily="34" charset="0"/>
              </a:rPr>
              <a:t> КОМИССИОННЫЕ ВЫПЛАЧИВАЮТСЯ  МГНОВЕННО</a:t>
            </a:r>
            <a:endParaRPr lang="en-GB" sz="2800" b="1" dirty="0">
              <a:solidFill>
                <a:srgbClr val="CC0066"/>
              </a:solidFill>
              <a:latin typeface="Tw Cen MT" pitchFamily="34" charset="0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30169A-92E3-46A8-8449-2084902CB36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1798_252308235437_5903133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42938" y="1500188"/>
            <a:ext cx="750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Одноразовый Бонус выплачиваемый  при достижении  следующих кваллификаций</a:t>
            </a:r>
            <a:r>
              <a:rPr lang="en-GB" sz="2400" b="1">
                <a:solidFill>
                  <a:schemeClr val="tx2"/>
                </a:solidFill>
                <a:latin typeface="Book Antiqua" pitchFamily="18" charset="0"/>
              </a:rPr>
              <a:t>:</a:t>
            </a:r>
          </a:p>
        </p:txBody>
      </p:sp>
      <p:pic>
        <p:nvPicPr>
          <p:cNvPr id="7" name="Picture 6" descr="06211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5" y="2500313"/>
            <a:ext cx="4787900" cy="318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0" y="2428875"/>
            <a:ext cx="4214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tx2"/>
                </a:solidFill>
                <a:latin typeface="Book Antiqua" pitchFamily="18" charset="0"/>
              </a:rPr>
              <a:t>     </a:t>
            </a:r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Бриллиант </a:t>
            </a:r>
            <a:r>
              <a:rPr lang="en-GB" sz="2400" b="1">
                <a:solidFill>
                  <a:schemeClr val="tx2"/>
                </a:solidFill>
                <a:latin typeface="Book Antiqua" pitchFamily="18" charset="0"/>
              </a:rPr>
              <a:t>- </a:t>
            </a:r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GB" sz="2400" b="1">
                <a:solidFill>
                  <a:srgbClr val="CF136D"/>
                </a:solidFill>
                <a:latin typeface="Book Antiqua" pitchFamily="18" charset="0"/>
              </a:rPr>
              <a:t>$ 1000 USD</a:t>
            </a:r>
          </a:p>
          <a:p>
            <a:pPr algn="ctr"/>
            <a:endParaRPr lang="en-GB" sz="2400" b="1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Двойной Бриллиант  </a:t>
            </a:r>
            <a:endParaRPr lang="en-GB" sz="2400" b="1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en-GB" sz="2400" b="1">
                <a:solidFill>
                  <a:srgbClr val="CF136D"/>
                </a:solidFill>
                <a:latin typeface="Book Antiqua" pitchFamily="18" charset="0"/>
              </a:rPr>
              <a:t>$ 2000 USD </a:t>
            </a:r>
            <a:r>
              <a:rPr lang="ru-RU" sz="2400" b="1">
                <a:solidFill>
                  <a:srgbClr val="CF136D"/>
                </a:solidFill>
                <a:latin typeface="Book Antiqua" pitchFamily="18" charset="0"/>
              </a:rPr>
              <a:t> </a:t>
            </a:r>
          </a:p>
          <a:p>
            <a:endParaRPr lang="ru-RU" sz="2400" b="1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Тройной  Бриллиант </a:t>
            </a:r>
            <a:endParaRPr lang="en-GB" sz="2400" b="1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en-GB" sz="2400" b="1">
                <a:solidFill>
                  <a:srgbClr val="CF136D"/>
                </a:solidFill>
                <a:latin typeface="Book Antiqua" pitchFamily="18" charset="0"/>
              </a:rPr>
              <a:t> $ 3000 USD</a:t>
            </a:r>
            <a:endParaRPr lang="ru-RU" sz="2400" b="1">
              <a:solidFill>
                <a:srgbClr val="CF136D"/>
              </a:solidFill>
              <a:latin typeface="Book Antiqua" pitchFamily="18" charset="0"/>
            </a:endParaRPr>
          </a:p>
          <a:p>
            <a:pPr algn="ctr"/>
            <a:endParaRPr lang="ru-RU" sz="2400" b="1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r>
              <a:rPr lang="ru-RU" sz="2400" b="1">
                <a:solidFill>
                  <a:schemeClr val="tx2"/>
                </a:solidFill>
                <a:latin typeface="Book Antiqua" pitchFamily="18" charset="0"/>
              </a:rPr>
              <a:t>Элитный  Бриллиант</a:t>
            </a:r>
            <a:r>
              <a:rPr lang="en-GB" sz="2400" b="1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en-GB" sz="2400" b="1">
                <a:solidFill>
                  <a:srgbClr val="CF136D"/>
                </a:solidFill>
                <a:latin typeface="Book Antiqua" pitchFamily="18" charset="0"/>
              </a:rPr>
              <a:t>$ 5000 USD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8153400" cy="990600"/>
          </a:xfrm>
        </p:spPr>
        <p:txBody>
          <a:bodyPr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Бонус «Стиль Жизни» </a:t>
            </a: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en-GB" b="1" i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</a:br>
            <a:endParaRPr lang="en-GB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4143375" y="5786438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tx2"/>
                </a:solidFill>
                <a:latin typeface="Book Antiqua" pitchFamily="18" charset="0"/>
              </a:rPr>
              <a:t>ВСЕГО </a:t>
            </a:r>
            <a:r>
              <a:rPr lang="en-GB" sz="3600" b="1">
                <a:solidFill>
                  <a:schemeClr val="tx2"/>
                </a:solidFill>
                <a:latin typeface="Book Antiqua" pitchFamily="18" charset="0"/>
              </a:rPr>
              <a:t>:</a:t>
            </a:r>
            <a:r>
              <a:rPr lang="en-GB" sz="3600" b="1">
                <a:solidFill>
                  <a:srgbClr val="CF136D"/>
                </a:solidFill>
                <a:latin typeface="Book Antiqua" pitchFamily="18" charset="0"/>
              </a:rPr>
              <a:t>$11 000</a:t>
            </a:r>
            <a:r>
              <a:rPr lang="ru-RU" sz="3600" b="1">
                <a:solidFill>
                  <a:srgbClr val="CF136D"/>
                </a:solidFill>
                <a:latin typeface="Book Antiqua" pitchFamily="18" charset="0"/>
              </a:rPr>
              <a:t> </a:t>
            </a:r>
            <a:r>
              <a:rPr lang="en-GB" sz="3600" b="1">
                <a:solidFill>
                  <a:srgbClr val="CF136D"/>
                </a:solidFill>
                <a:latin typeface="Book Antiqua" pitchFamily="18" charset="0"/>
              </a:rPr>
              <a:t>USD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195DCC-8BA3-4161-BA68-87618E735A65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4874096" cy="685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ГОЛУБОЙ  БРИЛЛИАНТ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9459" name="Picture 4" descr="OppPres_2010_WEBSITE_pagenumber"/>
          <p:cNvPicPr>
            <a:picLocks noChangeAspect="1" noChangeArrowheads="1"/>
          </p:cNvPicPr>
          <p:nvPr/>
        </p:nvPicPr>
        <p:blipFill>
          <a:blip r:embed="rId3" cstate="print"/>
          <a:srcRect l="11491" t="18347" r="4913" b="11458"/>
          <a:stretch>
            <a:fillRect/>
          </a:stretch>
        </p:blipFill>
        <p:spPr bwMode="auto">
          <a:xfrm>
            <a:off x="928688" y="1643063"/>
            <a:ext cx="7072312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195513" y="620713"/>
            <a:ext cx="5472112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w Cen MT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86000" y="428625"/>
            <a:ext cx="6480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Лидерский Бонус</a:t>
            </a:r>
            <a:endParaRPr lang="en-GB" sz="44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857250" y="1571625"/>
            <a:ext cx="7380288" cy="1366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w Cen MT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28625" y="1571625"/>
            <a:ext cx="7921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Лидеры , которые достигли  Квалификации  </a:t>
            </a:r>
            <a:r>
              <a:rPr lang="en-GB" sz="2800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“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+mn-cs"/>
              </a:rPr>
              <a:t>Голубой Бриллиант</a:t>
            </a:r>
            <a:r>
              <a:rPr lang="en-GB" sz="2800" b="1" i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+mn-cs"/>
              </a:rPr>
              <a:t>”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+mn-cs"/>
              </a:rPr>
              <a:t>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получают </a:t>
            </a:r>
            <a:r>
              <a:rPr lang="ru-RU" sz="2800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1% от </a:t>
            </a:r>
            <a:r>
              <a:rPr lang="ru-RU" sz="28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МИРОВОГО </a:t>
            </a:r>
            <a:r>
              <a:rPr lang="ru-RU" sz="2800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оборота </a:t>
            </a:r>
            <a:endParaRPr lang="en-GB" sz="2800" dirty="0">
              <a:solidFill>
                <a:srgbClr val="CF136D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9464" name="Picture 8" descr="41798_252308235437_590313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6000750"/>
            <a:ext cx="1285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Бинарный  План  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57438" y="1643063"/>
            <a:ext cx="5100637" cy="4419600"/>
          </a:xfrm>
        </p:spPr>
      </p:pic>
      <p:sp>
        <p:nvSpPr>
          <p:cNvPr id="6" name="TextBox 5"/>
          <p:cNvSpPr txBox="1"/>
          <p:nvPr/>
        </p:nvSpPr>
        <p:spPr>
          <a:xfrm>
            <a:off x="1285875" y="1785938"/>
            <a:ext cx="2928938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Левая Группа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375" y="1785938"/>
            <a:ext cx="1143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86375" y="1857375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Правая Группа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714875" y="2571750"/>
            <a:ext cx="5000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Tw Cen MT" pitchFamily="34" charset="0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000500" y="3500438"/>
            <a:ext cx="5000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Tw Cen MT" pitchFamily="34" charset="0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 rot="-968344">
            <a:off x="3756025" y="4159250"/>
            <a:ext cx="5000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Tw Cen MT" pitchFamily="34" charset="0"/>
            </a:endParaRP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 rot="-1156866">
            <a:off x="5003800" y="4914900"/>
            <a:ext cx="6096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Tw Cen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5" y="2071688"/>
            <a:ext cx="642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ВЫ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93" name="Picture 12" descr="41798_252308235437_5903133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F2D4DC-874A-4B1E-A995-242107A9A1B8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asstationadvertising.com/wp-content/uploads/2010/04/business-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5334000"/>
            <a:ext cx="11144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ПАРТНЁР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БРОНЗА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СЕРЕБРО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ЗОЛОТО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05400" y="35052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6188" y="3714750"/>
            <a:ext cx="1643062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ДВОЙНОЙ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БРИЛЛИАНТ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4625" y="4500563"/>
            <a:ext cx="15716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 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БРИЛЛИАНТ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1625" y="4857750"/>
            <a:ext cx="1447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3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ЗВЕЗДЫ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 ЗВЕЗДЫ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1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ЗВЕЗДА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215063" y="3143250"/>
            <a:ext cx="1500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Book Antiqua" pitchFamily="18" charset="0"/>
              </a:rPr>
              <a:t>ЭЛИТНЫЙ </a:t>
            </a:r>
            <a:endParaRPr lang="en-US" sz="1600" b="1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БРИЛЛИАНТ</a:t>
            </a:r>
            <a:r>
              <a:rPr lang="en-US" b="1">
                <a:solidFill>
                  <a:schemeClr val="bg1"/>
                </a:solidFill>
                <a:latin typeface="Tw Cen MT" pitchFamily="34" charset="0"/>
              </a:rPr>
              <a:t> 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286625" y="2133600"/>
            <a:ext cx="1571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ГОЛУБОЙ </a:t>
            </a:r>
            <a:endParaRPr lang="en-US" sz="2400" b="1">
              <a:solidFill>
                <a:schemeClr val="bg1"/>
              </a:solidFill>
              <a:latin typeface="Tw Cen MT" pitchFamily="34" charset="0"/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  <a:latin typeface="Book Antiqua" pitchFamily="18" charset="0"/>
              </a:rPr>
              <a:t>БРИЛЛИАНТ</a:t>
            </a:r>
            <a:endParaRPr lang="en-US" sz="1600" b="1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357188" y="62865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CF136D"/>
                </a:solidFill>
                <a:latin typeface="Calibri" pitchFamily="34" charset="0"/>
              </a:rPr>
              <a:t>ДО </a:t>
            </a:r>
            <a:r>
              <a:rPr lang="en-US" sz="1200" b="1">
                <a:solidFill>
                  <a:srgbClr val="CF136D"/>
                </a:solidFill>
                <a:latin typeface="Tw Cen MT" pitchFamily="34" charset="0"/>
              </a:rPr>
              <a:t> </a:t>
            </a:r>
            <a:r>
              <a:rPr lang="en-US" sz="1600" b="1">
                <a:solidFill>
                  <a:srgbClr val="CF136D"/>
                </a:solidFill>
                <a:latin typeface="Tw Cen MT" pitchFamily="34" charset="0"/>
              </a:rPr>
              <a:t>$2</a:t>
            </a:r>
            <a:r>
              <a:rPr lang="ru-RU" sz="1600" b="1">
                <a:solidFill>
                  <a:srgbClr val="CF136D"/>
                </a:solidFill>
                <a:latin typeface="Calibri" pitchFamily="34" charset="0"/>
              </a:rPr>
              <a:t> К</a:t>
            </a:r>
            <a:r>
              <a:rPr lang="en-US" sz="1600" b="1">
                <a:solidFill>
                  <a:srgbClr val="CF136D"/>
                </a:solidFill>
                <a:latin typeface="Tw Cen MT" pitchFamily="34" charset="0"/>
              </a:rPr>
              <a:t> </a:t>
            </a:r>
            <a:r>
              <a:rPr lang="ru-RU" sz="1200" b="1">
                <a:solidFill>
                  <a:srgbClr val="CF136D"/>
                </a:solidFill>
                <a:latin typeface="Calibri" pitchFamily="34" charset="0"/>
              </a:rPr>
              <a:t>Месяц</a:t>
            </a:r>
            <a:endParaRPr lang="en-US" sz="1200" b="1">
              <a:solidFill>
                <a:srgbClr val="CF136D"/>
              </a:solidFill>
              <a:latin typeface="Tw Cen MT" pitchFamily="34" charset="0"/>
            </a:endParaRPr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1643063" y="5786438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CF136D"/>
                </a:solidFill>
                <a:latin typeface="Book Antiqua" pitchFamily="18" charset="0"/>
              </a:rPr>
              <a:t>$2K- $5K </a:t>
            </a:r>
          </a:p>
          <a:p>
            <a:pPr algn="ctr"/>
            <a:r>
              <a:rPr lang="en-US" sz="1600" b="1">
                <a:solidFill>
                  <a:srgbClr val="CF136D"/>
                </a:solidFill>
                <a:latin typeface="Book Antiqua" pitchFamily="18" charset="0"/>
              </a:rPr>
              <a:t>  </a:t>
            </a:r>
            <a:r>
              <a:rPr lang="ru-RU" sz="1600" b="1">
                <a:solidFill>
                  <a:srgbClr val="CF136D"/>
                </a:solidFill>
                <a:latin typeface="Book Antiqua" pitchFamily="18" charset="0"/>
              </a:rPr>
              <a:t>в месяц</a:t>
            </a:r>
            <a:endParaRPr lang="en-US" sz="1600" b="1">
              <a:solidFill>
                <a:srgbClr val="CF136D"/>
              </a:solidFill>
              <a:latin typeface="Book Antiqua" pitchFamily="18" charset="0"/>
            </a:endParaRP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786063" y="51435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CF136D"/>
                </a:solidFill>
                <a:latin typeface="Book Antiqua" pitchFamily="18" charset="0"/>
              </a:rPr>
              <a:t>$5K- $10K  </a:t>
            </a:r>
            <a:endParaRPr lang="ru-RU" sz="1600" b="1">
              <a:solidFill>
                <a:srgbClr val="CF136D"/>
              </a:solidFill>
              <a:latin typeface="Book Antiqua" pitchFamily="18" charset="0"/>
            </a:endParaRPr>
          </a:p>
          <a:p>
            <a:pPr algn="ctr"/>
            <a:r>
              <a:rPr lang="ru-RU" sz="1600" b="1">
                <a:solidFill>
                  <a:srgbClr val="CF136D"/>
                </a:solidFill>
                <a:latin typeface="Book Antiqua" pitchFamily="18" charset="0"/>
              </a:rPr>
              <a:t>в месяц</a:t>
            </a:r>
            <a:endParaRPr lang="en-US" sz="1600" b="1">
              <a:solidFill>
                <a:srgbClr val="CF136D"/>
              </a:solidFill>
              <a:latin typeface="Book Antiqua" pitchFamily="18" charset="0"/>
            </a:endParaRP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4000500" y="471487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F136D"/>
                </a:solidFill>
                <a:latin typeface="Book Antiqua" pitchFamily="18" charset="0"/>
              </a:rPr>
              <a:t>$10K- $15K  .</a:t>
            </a: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5143500" y="4143375"/>
            <a:ext cx="1295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en-US" sz="1600" b="1">
                <a:solidFill>
                  <a:srgbClr val="CF136D"/>
                </a:solidFill>
                <a:latin typeface="Book Antiqua" pitchFamily="18" charset="0"/>
              </a:rPr>
              <a:t>15k- $25K </a:t>
            </a:r>
            <a:r>
              <a:rPr lang="ru-RU" sz="1400" b="1">
                <a:solidFill>
                  <a:srgbClr val="CF136D"/>
                </a:solidFill>
                <a:latin typeface="Book Antiqua" pitchFamily="18" charset="0"/>
              </a:rPr>
              <a:t>месяц</a:t>
            </a:r>
            <a:endParaRPr lang="en-US" sz="1200">
              <a:latin typeface="Tw Cen MT" pitchFamily="34" charset="0"/>
            </a:endParaRP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6286500" y="3786188"/>
            <a:ext cx="1438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CF136D"/>
                </a:solidFill>
                <a:latin typeface="Tw Cen MT" pitchFamily="34" charset="0"/>
              </a:rPr>
              <a:t>$20k- $40K </a:t>
            </a:r>
            <a:r>
              <a:rPr lang="en-US" sz="1200">
                <a:solidFill>
                  <a:srgbClr val="FFFF00"/>
                </a:solidFill>
                <a:latin typeface="Tw Cen MT" pitchFamily="34" charset="0"/>
              </a:rPr>
              <a:t>.</a:t>
            </a:r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7358063" y="2786063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  <a:latin typeface="Book Antiqua" pitchFamily="18" charset="0"/>
              </a:rPr>
              <a:t>$40k- $70K</a:t>
            </a:r>
            <a:r>
              <a:rPr lang="ru-RU" sz="1600" b="1">
                <a:solidFill>
                  <a:srgbClr val="FFC000"/>
                </a:solidFill>
                <a:latin typeface="Book Antiqua" pitchFamily="18" charset="0"/>
              </a:rPr>
              <a:t> в месяц и больше</a:t>
            </a:r>
            <a:endParaRPr lang="en-US" sz="1600" b="1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143040" y="1643050"/>
            <a:ext cx="9144000" cy="449580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15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evenim MT" pitchFamily="2" charset="-79"/>
                <a:ea typeface="Times New Roman" pitchFamily="18" charset="0"/>
                <a:cs typeface="Levenim MT" pitchFamily="2" charset="-79"/>
              </a:rPr>
              <a:t>Лестница УСПЕХА в </a:t>
            </a:r>
            <a:r>
              <a:rPr lang="en-US" sz="4000" spc="150" dirty="0">
                <a:ln w="11430"/>
                <a:solidFill>
                  <a:srgbClr val="009644"/>
                </a:solidFill>
                <a:effectLst>
                  <a:glow rad="228600">
                    <a:srgbClr val="FFFFFF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evenim MT" pitchFamily="2" charset="-79"/>
                <a:ea typeface="Times New Roman" pitchFamily="18" charset="0"/>
                <a:cs typeface="Levenim MT" pitchFamily="2" charset="-79"/>
              </a:rPr>
              <a:t>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15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evenim MT" pitchFamily="2" charset="-79"/>
                <a:ea typeface="Times New Roman" pitchFamily="18" charset="0"/>
                <a:cs typeface="Levenim MT" pitchFamily="2" charset="-79"/>
              </a:rPr>
              <a:t>TFG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15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evenim MT" pitchFamily="2" charset="-79"/>
                <a:ea typeface="Times New Roman" pitchFamily="18" charset="0"/>
                <a:cs typeface="Levenim MT" pitchFamily="2" charset="-79"/>
              </a:rPr>
              <a:t>Квалификациии</a:t>
            </a:r>
            <a:endParaRPr lang="en-US" sz="4000" spc="150" dirty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evenim MT" pitchFamily="2" charset="-79"/>
              <a:ea typeface="Times New Roman" pitchFamily="18" charset="0"/>
              <a:cs typeface="Levenim MT" pitchFamily="2" charset="-79"/>
            </a:endParaRPr>
          </a:p>
        </p:txBody>
      </p:sp>
      <p:pic>
        <p:nvPicPr>
          <p:cNvPr id="21522" name="Picture 2" descr="http://app.talkfusion.com/resources/images/clear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Rectangle 25"/>
          <p:cNvSpPr>
            <a:spLocks noChangeArrowheads="1"/>
          </p:cNvSpPr>
          <p:nvPr/>
        </p:nvSpPr>
        <p:spPr bwMode="auto">
          <a:xfrm>
            <a:off x="2928938" y="6072188"/>
            <a:ext cx="10001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w Cen MT" pitchFamily="34" charset="0"/>
              </a:rPr>
              <a:t>$1000</a:t>
            </a:r>
          </a:p>
        </p:txBody>
      </p:sp>
      <p:sp>
        <p:nvSpPr>
          <p:cNvPr id="21524" name="Rectangle 26"/>
          <p:cNvSpPr>
            <a:spLocks noChangeArrowheads="1"/>
          </p:cNvSpPr>
          <p:nvPr/>
        </p:nvSpPr>
        <p:spPr bwMode="auto">
          <a:xfrm>
            <a:off x="4071938" y="5429250"/>
            <a:ext cx="10001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w Cen MT" pitchFamily="34" charset="0"/>
              </a:rPr>
              <a:t>$2000</a:t>
            </a:r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5286375" y="4857750"/>
            <a:ext cx="10001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w Cen MT" pitchFamily="34" charset="0"/>
              </a:rPr>
              <a:t>$3000</a:t>
            </a:r>
          </a:p>
        </p:txBody>
      </p:sp>
      <p:sp>
        <p:nvSpPr>
          <p:cNvPr id="21526" name="Rectangle 28"/>
          <p:cNvSpPr>
            <a:spLocks noChangeArrowheads="1"/>
          </p:cNvSpPr>
          <p:nvPr/>
        </p:nvSpPr>
        <p:spPr bwMode="auto">
          <a:xfrm>
            <a:off x="6429375" y="4429125"/>
            <a:ext cx="10001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w Cen MT" pitchFamily="34" charset="0"/>
              </a:rPr>
              <a:t>$5000</a:t>
            </a:r>
          </a:p>
        </p:txBody>
      </p:sp>
      <p:sp>
        <p:nvSpPr>
          <p:cNvPr id="21527" name="Rectangle 29"/>
          <p:cNvSpPr>
            <a:spLocks noChangeArrowheads="1"/>
          </p:cNvSpPr>
          <p:nvPr/>
        </p:nvSpPr>
        <p:spPr bwMode="auto">
          <a:xfrm>
            <a:off x="7643813" y="3714750"/>
            <a:ext cx="9144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w Cen MT" pitchFamily="34" charset="0"/>
              </a:rPr>
              <a:t>1%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  от дохода  </a:t>
            </a:r>
            <a:r>
              <a:rPr lang="en-GB" b="1">
                <a:solidFill>
                  <a:srgbClr val="FF0000"/>
                </a:solidFill>
                <a:latin typeface="Tw Cen MT" pitchFamily="34" charset="0"/>
              </a:rPr>
              <a:t>TF </a:t>
            </a:r>
            <a:endParaRPr lang="en-US" b="1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21528" name="Rectangle 30"/>
          <p:cNvSpPr>
            <a:spLocks noChangeArrowheads="1"/>
          </p:cNvSpPr>
          <p:nvPr/>
        </p:nvSpPr>
        <p:spPr bwMode="auto">
          <a:xfrm>
            <a:off x="6907213" y="6629400"/>
            <a:ext cx="2236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latin typeface="Tw Cen MT" pitchFamily="34" charset="0"/>
              </a:rPr>
              <a:t>Copyright 2010 </a:t>
            </a:r>
            <a:r>
              <a:rPr lang="en-US" sz="1000" dirty="0" err="1">
                <a:latin typeface="Tw Cen MT" pitchFamily="34" charset="0"/>
              </a:rPr>
              <a:t>TalkFusion</a:t>
            </a:r>
            <a:r>
              <a:rPr lang="en-US" sz="1000" dirty="0">
                <a:latin typeface="Tw Cen MT" pitchFamily="34" charset="0"/>
              </a:rPr>
              <a:t> Rich Media</a:t>
            </a:r>
          </a:p>
        </p:txBody>
      </p:sp>
      <p:sp>
        <p:nvSpPr>
          <p:cNvPr id="21529" name="Rectangle 32"/>
          <p:cNvSpPr>
            <a:spLocks noChangeArrowheads="1"/>
          </p:cNvSpPr>
          <p:nvPr/>
        </p:nvSpPr>
        <p:spPr bwMode="auto">
          <a:xfrm>
            <a:off x="5214938" y="5929313"/>
            <a:ext cx="2428875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en-US" b="1">
                <a:solidFill>
                  <a:srgbClr val="FF0000"/>
                </a:solidFill>
                <a:latin typeface="Tw Cen MT" pitchFamily="34" charset="0"/>
              </a:rPr>
              <a:t>C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тиль Жизни»  Бонус</a:t>
            </a:r>
            <a:endParaRPr lang="en-US" sz="1200">
              <a:latin typeface="Tw Cen MT" pitchFamily="34" charset="0"/>
            </a:endParaRPr>
          </a:p>
        </p:txBody>
      </p:sp>
      <p:pic>
        <p:nvPicPr>
          <p:cNvPr id="15362" name="Picture 2" descr="http://www.istockphoto.com/file_thumbview_approve/6706501/2/istockphoto_6706501-growth-ch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286000"/>
            <a:ext cx="193040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5072063" y="3500438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ТРОЙНОЙ БРИЛЛИАНТ</a:t>
            </a:r>
            <a:endParaRPr lang="en-GB" sz="16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1533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F9027-3AB6-4057-93B9-0F80CD16B1B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F136D"/>
                </a:solidFill>
                <a:latin typeface="Book Antiqua" pitchFamily="18" charset="0"/>
              </a:rPr>
              <a:t>Квалификации</a:t>
            </a:r>
            <a:endParaRPr lang="en-GB" sz="4000" b="1" dirty="0">
              <a:solidFill>
                <a:srgbClr val="CF136D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2071688" y="571500"/>
            <a:ext cx="5903912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41798_252308235437_590313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28938" y="571500"/>
            <a:ext cx="3571875" cy="4286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928938" y="642938"/>
            <a:ext cx="3571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Book Antiqua" pitchFamily="18" charset="0"/>
              </a:rPr>
              <a:t>Talk  Fusion  </a:t>
            </a:r>
            <a:r>
              <a:rPr lang="ru-RU" sz="1600" b="1">
                <a:solidFill>
                  <a:schemeClr val="bg1"/>
                </a:solidFill>
                <a:latin typeface="Book Antiqua" pitchFamily="18" charset="0"/>
              </a:rPr>
              <a:t>КВАЛИФИКАЦИИ</a:t>
            </a:r>
            <a:r>
              <a:rPr lang="en-GB" sz="1600" b="1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813" y="571500"/>
            <a:ext cx="1428750" cy="4286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500813" y="500063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Book Antiqua" pitchFamily="18" charset="0"/>
              </a:rPr>
              <a:t>Цикл в 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Book Antiqua" pitchFamily="18" charset="0"/>
              </a:rPr>
              <a:t>НЕДЕЛЮ</a:t>
            </a:r>
            <a:endParaRPr lang="en-GB" sz="16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1688" y="571500"/>
            <a:ext cx="785812" cy="4286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8000" b="1" dirty="0" smtClean="0">
                <a:latin typeface="Book Antiqua" pitchFamily="18" charset="0"/>
              </a:rPr>
              <a:t>  </a:t>
            </a:r>
            <a:endParaRPr lang="ru-RU" sz="8000" dirty="0" smtClean="0">
              <a:latin typeface="Book Antiqua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Бонус Быстрого Старта   </a:t>
            </a:r>
            <a:r>
              <a:rPr lang="en-GB" sz="8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GB" sz="8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60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Бронзовый Бонус               </a:t>
            </a:r>
            <a:r>
              <a:rPr lang="en-GB" sz="8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 </a:t>
            </a:r>
            <a:r>
              <a:rPr lang="en-GB" sz="8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за каждого личного Партнёра без ограничений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Мега Бонус                              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10%  </a:t>
            </a: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от  дохода каждого личного Партнёра без ограничений </a:t>
            </a:r>
            <a:r>
              <a:rPr lang="en-GB" sz="8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endParaRPr lang="en-US" sz="8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Бонус за построение сети </a:t>
            </a:r>
            <a:r>
              <a:rPr lang="en-US" sz="8000" dirty="0" smtClean="0">
                <a:solidFill>
                  <a:prstClr val="black"/>
                </a:solidFill>
                <a:latin typeface="Book Antiqua" pitchFamily="18" charset="0"/>
              </a:rPr>
              <a:t> – </a:t>
            </a:r>
            <a:r>
              <a:rPr lang="en-US" sz="8000" b="1" dirty="0" smtClean="0">
                <a:solidFill>
                  <a:srgbClr val="CF136D"/>
                </a:solidFill>
                <a:latin typeface="Book Antiqua" pitchFamily="18" charset="0"/>
              </a:rPr>
              <a:t>1/1 = 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ЦИКЛ</a:t>
            </a:r>
            <a:r>
              <a:rPr lang="en-US" sz="8000" b="1" dirty="0" smtClean="0">
                <a:solidFill>
                  <a:srgbClr val="CF136D"/>
                </a:solidFill>
                <a:latin typeface="Book Antiqua" pitchFamily="18" charset="0"/>
              </a:rPr>
              <a:t> ($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r>
              <a:rPr lang="en-US" sz="8000" dirty="0" smtClean="0">
                <a:solidFill>
                  <a:prstClr val="black"/>
                </a:solidFill>
                <a:latin typeface="Book Antiqua" pitchFamily="18" charset="0"/>
              </a:rPr>
              <a:t>)   </a:t>
            </a:r>
            <a:r>
              <a:rPr lang="ru-RU" sz="8000" dirty="0" smtClean="0">
                <a:solidFill>
                  <a:prstClr val="black"/>
                </a:solidFill>
                <a:latin typeface="Book Antiqua" pitchFamily="18" charset="0"/>
              </a:rPr>
              <a:t>возможно    до </a:t>
            </a:r>
            <a:r>
              <a:rPr lang="en-US" sz="8000" dirty="0" smtClean="0">
                <a:solidFill>
                  <a:prstClr val="black"/>
                </a:solidFill>
                <a:latin typeface="Book Antiqua" pitchFamily="18" charset="0"/>
              </a:rPr>
              <a:t> $7,148 </a:t>
            </a:r>
            <a:r>
              <a:rPr lang="ru-RU" sz="8000" dirty="0" smtClean="0">
                <a:solidFill>
                  <a:prstClr val="black"/>
                </a:solidFill>
                <a:latin typeface="Book Antiqua" pitchFamily="18" charset="0"/>
              </a:rPr>
              <a:t>за день</a:t>
            </a:r>
            <a:r>
              <a:rPr lang="en-US" sz="8000" dirty="0" smtClean="0">
                <a:solidFill>
                  <a:prstClr val="black"/>
                </a:solidFill>
                <a:latin typeface="Book Antiqua" pitchFamily="18" charset="0"/>
              </a:rPr>
              <a:t> = </a:t>
            </a:r>
            <a:r>
              <a:rPr lang="en-US" sz="8000" b="1" dirty="0" smtClean="0">
                <a:solidFill>
                  <a:srgbClr val="CF136D"/>
                </a:solidFill>
                <a:latin typeface="Book Antiqua" pitchFamily="18" charset="0"/>
              </a:rPr>
              <a:t>$50</a:t>
            </a:r>
            <a:r>
              <a:rPr lang="ru-RU" sz="8000" b="1" dirty="0" smtClean="0">
                <a:solidFill>
                  <a:srgbClr val="CF136D"/>
                </a:solidFill>
                <a:latin typeface="Book Antiqua" pitchFamily="18" charset="0"/>
              </a:rPr>
              <a:t> 000 в неделю</a:t>
            </a:r>
            <a:endParaRPr lang="en-US" sz="8000" b="1" dirty="0" smtClean="0">
              <a:solidFill>
                <a:srgbClr val="CF136D"/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     </a:t>
            </a:r>
            <a:r>
              <a:rPr lang="en-US" sz="8000" b="1" dirty="0" smtClean="0">
                <a:solidFill>
                  <a:prstClr val="black"/>
                </a:solidFill>
                <a:latin typeface="Book Antiqua" pitchFamily="18" charset="0"/>
              </a:rPr>
              <a:t>“</a:t>
            </a: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Стиль Жизни</a:t>
            </a:r>
            <a:r>
              <a:rPr lang="en-GB" sz="8000" b="1" dirty="0" smtClean="0">
                <a:solidFill>
                  <a:prstClr val="black"/>
                </a:solidFill>
                <a:latin typeface="Book Antiqua" pitchFamily="18" charset="0"/>
              </a:rPr>
              <a:t>”</a:t>
            </a: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Бонус            </a:t>
            </a:r>
            <a:r>
              <a:rPr lang="en-US" sz="8000" b="1" dirty="0" smtClean="0">
                <a:solidFill>
                  <a:srgbClr val="CF136D"/>
                </a:solidFill>
                <a:latin typeface="Book Antiqua" pitchFamily="18" charset="0"/>
              </a:rPr>
              <a:t>$1000 - $5,000</a:t>
            </a:r>
            <a:endParaRPr lang="ru-RU" sz="8000" b="1" dirty="0" smtClean="0">
              <a:solidFill>
                <a:srgbClr val="CF136D"/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Book Antiqua" pitchFamily="18" charset="0"/>
              </a:rPr>
              <a:t>      Лидерский Бонус</a:t>
            </a:r>
            <a:r>
              <a:rPr lang="en-US" sz="8000" dirty="0" smtClean="0">
                <a:solidFill>
                  <a:prstClr val="black"/>
                </a:solidFill>
                <a:latin typeface="Book Antiqua" pitchFamily="18" charset="0"/>
              </a:rPr>
              <a:t> (</a:t>
            </a:r>
            <a:r>
              <a:rPr lang="ru-RU" sz="8000" dirty="0" smtClean="0">
                <a:solidFill>
                  <a:srgbClr val="CF136D"/>
                </a:solidFill>
                <a:latin typeface="Book Antiqua" pitchFamily="18" charset="0"/>
              </a:rPr>
              <a:t>1</a:t>
            </a:r>
            <a:r>
              <a:rPr lang="en-US" sz="8000" dirty="0" smtClean="0">
                <a:solidFill>
                  <a:srgbClr val="CF136D"/>
                </a:solidFill>
                <a:latin typeface="Book Antiqua" pitchFamily="18" charset="0"/>
              </a:rPr>
              <a:t>% </a:t>
            </a:r>
            <a:r>
              <a:rPr lang="ru-RU" sz="8000" dirty="0" smtClean="0">
                <a:solidFill>
                  <a:prstClr val="black"/>
                </a:solidFill>
                <a:latin typeface="Book Antiqua" pitchFamily="18" charset="0"/>
              </a:rPr>
              <a:t> от  прибыли компании </a:t>
            </a:r>
            <a:r>
              <a:rPr lang="en-US" sz="80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Мгновенная Выплата 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BFB5B-4B2C-4304-8F69-5C22349033D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  <p:pic>
        <p:nvPicPr>
          <p:cNvPr id="7" name="Picture 2" descr="http://diadembusiness.com/myPictures/Global+Cash+Card+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401872" cy="154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41798_252308235437_590313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2071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4438" y="285750"/>
            <a:ext cx="5572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Levenim MT" pitchFamily="2" charset="-79"/>
              </a:rPr>
              <a:t>Пользуйтесь сами и Рекомендуйте другим</a:t>
            </a:r>
            <a:endParaRPr lang="en-US" sz="36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ea typeface="Times New Roman" pitchFamily="18" charset="0"/>
              <a:cs typeface="Levenim MT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0" y="1052513"/>
          <a:ext cx="4236260" cy="5804880"/>
        </p:xfrm>
        <a:graphic>
          <a:graphicData uri="http://schemas.openxmlformats.org/drawingml/2006/table">
            <a:tbl>
              <a:tblPr/>
              <a:tblGrid>
                <a:gridCol w="1399296"/>
                <a:gridCol w="1437668"/>
                <a:gridCol w="1399296"/>
              </a:tblGrid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06/20/10-06/26/10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$442.50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latin typeface="Angsana New" pitchFamily="18" charset="-34"/>
                          <a:cs typeface="Angsana New" pitchFamily="18" charset="-34"/>
                        </a:rPr>
                        <a:t>TO</a:t>
                      </a:r>
                      <a:r>
                        <a:rPr lang="en-US" sz="800" b="1" dirty="0" smtClean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endParaRPr lang="en-US" sz="800" b="1" dirty="0">
                        <a:solidFill>
                          <a:srgbClr val="2C2D82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06/27/10-07/03/10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$322.50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07/04/10-07/10/10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$272.50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07/11/10-07/17/10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$217.50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07/18/10-07/24/10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$165.00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07/25/10-07/31/10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$355.00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/>
                          <a:hlinkClick r:id="" action="ppaction://hlinkfile"/>
                        </a:rPr>
                        <a:t>08/01/10-08/07/10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/>
                        </a:rPr>
                        <a:t>$490.00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08/08/10-08/14/10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$945.00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08/15/10-08/21/10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$1,177.50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08/22/10-08/28/10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$1,540.00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08/29/10-09/04/10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$1,427.50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09/05/10-09/11/10</a:t>
                      </a:r>
                      <a:endParaRPr lang="en-US" sz="1200" b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$937.50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09/12/10-09/18/10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$2,100.00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09/19/10-09/25/10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$2,225.00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09/26/10-10/02/10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$3,052.50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/>
                          <a:hlinkClick r:id="" action="ppaction://hlinkfile"/>
                        </a:rPr>
                        <a:t>10/03/10-10/09/10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/>
                        </a:rPr>
                        <a:t>$4,795.00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10/10/10-10/16/10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$5,940.00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10/17/10-10/23/10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$6,555.00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10/24/10-10/30/10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$6,825.00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10/31/10-11/06/10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$11,805.00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11/07/10-11/13/10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$10,870.00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11/14/10-11/20/10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$13,897.50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11/21/10-11/27/10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$16,857.50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2C2D82"/>
                          </a:solidFill>
                          <a:latin typeface="Helvetica"/>
                          <a:hlinkClick r:id="" action="ppaction://hlinkfile"/>
                        </a:rPr>
                        <a:t>11/28/10-12/04/10</a:t>
                      </a:r>
                      <a:endParaRPr lang="en-US" sz="1200" b="0" dirty="0">
                        <a:solidFill>
                          <a:srgbClr val="2C2D82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$17,730.00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2C2D82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Helvetica"/>
                          <a:hlinkClick r:id="" action="ppaction://hlinkfile"/>
                        </a:rPr>
                        <a:t>1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Helvetica"/>
                          <a:hlinkClick r:id="" action="ppaction://hlinkfile"/>
                        </a:rPr>
                        <a:t>2/05/10-12/11/10</a:t>
                      </a:r>
                      <a:endParaRPr lang="en-US" sz="1200" b="0" dirty="0">
                        <a:solidFill>
                          <a:srgbClr val="FF0000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/>
                        </a:rPr>
                        <a:t>$18,335.00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10200" y="0"/>
          <a:ext cx="3733800" cy="939796"/>
        </p:xfrm>
        <a:graphic>
          <a:graphicData uri="http://schemas.openxmlformats.org/drawingml/2006/table">
            <a:tbl>
              <a:tblPr/>
              <a:tblGrid>
                <a:gridCol w="716323"/>
                <a:gridCol w="1563468"/>
                <a:gridCol w="1454009"/>
              </a:tblGrid>
              <a:tr h="83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2C2D82"/>
                          </a:solidFill>
                          <a:latin typeface="Helvetica"/>
                        </a:rPr>
                        <a:t>Week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>
                          <a:solidFill>
                            <a:srgbClr val="2C2D82"/>
                          </a:solidFill>
                          <a:latin typeface="Helvetica"/>
                        </a:rPr>
                        <a:t>Dates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D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2C2D82"/>
                          </a:solidFill>
                          <a:latin typeface="Helvetica"/>
                        </a:rPr>
                        <a:t>Amount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D82"/>
                    </a:solidFill>
                  </a:tcPr>
                </a:tc>
              </a:tr>
              <a:tr h="285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2C2D82"/>
                          </a:solidFill>
                          <a:latin typeface="Helvetic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/>
                          <a:hlinkClick r:id="" action="ppaction://hlinkfile"/>
                        </a:rPr>
                        <a:t>01/31/10-02/06/10</a:t>
                      </a:r>
                      <a:endParaRPr lang="en-US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Helvetica"/>
                        </a:rPr>
                        <a:t>$30.00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2C2D82"/>
                          </a:solidFill>
                          <a:latin typeface="Helvetica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/>
                          <a:hlinkClick r:id="" action="ppaction://hlinkfile"/>
                        </a:rPr>
                        <a:t>05/23/10-05/29/10</a:t>
                      </a:r>
                      <a:endParaRPr lang="en-US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$45.00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2C2D82"/>
                          </a:solidFill>
                          <a:latin typeface="Helvetica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/>
                          <a:hlinkClick r:id="" action="ppaction://hlinkfile"/>
                        </a:rPr>
                        <a:t>06/06/10-06/12/10</a:t>
                      </a:r>
                      <a:endParaRPr lang="en-US" sz="1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C2D82"/>
                          </a:solidFill>
                          <a:latin typeface="Helvetica"/>
                        </a:rPr>
                        <a:t>$220.00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668" name="Rectangle 5"/>
          <p:cNvSpPr>
            <a:spLocks noChangeArrowheads="1"/>
          </p:cNvSpPr>
          <p:nvPr/>
        </p:nvSpPr>
        <p:spPr bwMode="auto">
          <a:xfrm>
            <a:off x="3881438" y="1928813"/>
            <a:ext cx="1600200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w Cen MT" pitchFamily="34" charset="0"/>
              </a:rPr>
              <a:t>TF GLOBAL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НАЧАЛ  В  </a:t>
            </a:r>
            <a:endParaRPr lang="en-US" sz="2000" b="1">
              <a:solidFill>
                <a:srgbClr val="FF0000"/>
              </a:solidFill>
              <a:latin typeface="Tw Cen MT" pitchFamily="34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w Cen MT" pitchFamily="34" charset="0"/>
              </a:rPr>
              <a:t>85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 СТАНАХ</a:t>
            </a:r>
            <a:endParaRPr lang="en-US" sz="2000" b="1">
              <a:solidFill>
                <a:srgbClr val="FF0000"/>
              </a:solidFill>
              <a:latin typeface="Tw Cen MT" pitchFamily="34" charset="0"/>
            </a:endParaRPr>
          </a:p>
          <a:p>
            <a:pPr algn="ctr"/>
            <a:endParaRPr lang="en-US" sz="2000">
              <a:latin typeface="Tw Cen MT" pitchFamily="34" charset="0"/>
            </a:endParaRPr>
          </a:p>
        </p:txBody>
      </p:sp>
      <p:sp>
        <p:nvSpPr>
          <p:cNvPr id="24669" name="Rectangle 6"/>
          <p:cNvSpPr>
            <a:spLocks noChangeArrowheads="1"/>
          </p:cNvSpPr>
          <p:nvPr/>
        </p:nvSpPr>
        <p:spPr bwMode="auto">
          <a:xfrm>
            <a:off x="3571875" y="4071938"/>
            <a:ext cx="1947863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w Cen MT" pitchFamily="34" charset="0"/>
              </a:rPr>
              <a:t>TF GLOBAL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МГНОВЕННЫЕ  ВЫРЛАТЫ</a:t>
            </a:r>
            <a:endParaRPr lang="en-US" sz="2000" b="1">
              <a:solidFill>
                <a:srgbClr val="FF0000"/>
              </a:solidFill>
              <a:latin typeface="Tw Cen MT" pitchFamily="34" charset="0"/>
            </a:endParaRP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НАЧАЛИСЬ  ЗДЕСЬ</a:t>
            </a:r>
            <a:endParaRPr lang="en-US" sz="2000" b="1">
              <a:latin typeface="Tw Cen MT" pitchFamily="34" charset="0"/>
            </a:endParaRPr>
          </a:p>
        </p:txBody>
      </p:sp>
      <p:pic>
        <p:nvPicPr>
          <p:cNvPr id="24670" name="Picture 2" descr="http://www.expertaffiliatereviews.com/wp-content/uploads/2010/08/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3"/>
            <a:ext cx="3733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269875"/>
            <a:ext cx="3870325" cy="10842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Flogo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9604" y="6284181"/>
            <a:ext cx="1600200" cy="48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0" y="1600200"/>
            <a:ext cx="4143372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5C2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Еженедельный доход</a:t>
            </a:r>
            <a:r>
              <a:rPr lang="en-US" sz="4400" b="1" spc="50" dirty="0">
                <a:ln w="11430"/>
                <a:solidFill>
                  <a:srgbClr val="005C2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$$$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5C2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4674" name="Rectangle 11"/>
          <p:cNvSpPr>
            <a:spLocks noChangeArrowheads="1"/>
          </p:cNvSpPr>
          <p:nvPr/>
        </p:nvSpPr>
        <p:spPr bwMode="auto">
          <a:xfrm>
            <a:off x="0" y="5857875"/>
            <a:ext cx="5776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w Cen MT" pitchFamily="34" charset="0"/>
              </a:rPr>
              <a:t>+ $11,000 </a:t>
            </a:r>
            <a:r>
              <a:rPr lang="ru-RU" sz="2800" b="1">
                <a:solidFill>
                  <a:srgbClr val="005C2A"/>
                </a:solidFill>
                <a:latin typeface="Calibri" pitchFamily="34" charset="0"/>
              </a:rPr>
              <a:t>Получили в Бонусах</a:t>
            </a:r>
            <a:r>
              <a:rPr lang="en-US" sz="2800" b="1">
                <a:solidFill>
                  <a:srgbClr val="005C2A"/>
                </a:solidFill>
                <a:latin typeface="Tw Cen MT" pitchFamily="34" charset="0"/>
              </a:rPr>
              <a:t>…</a:t>
            </a:r>
            <a:endParaRPr lang="en-US" sz="2800" b="1">
              <a:solidFill>
                <a:srgbClr val="005C2A"/>
              </a:solidFill>
              <a:latin typeface="Helvetica" pitchFamily="34" charset="0"/>
            </a:endParaRPr>
          </a:p>
        </p:txBody>
      </p:sp>
      <p:sp>
        <p:nvSpPr>
          <p:cNvPr id="24675" name="Rectangle 15"/>
          <p:cNvSpPr>
            <a:spLocks noChangeArrowheads="1"/>
          </p:cNvSpPr>
          <p:nvPr/>
        </p:nvSpPr>
        <p:spPr bwMode="auto">
          <a:xfrm>
            <a:off x="5257800" y="1524000"/>
            <a:ext cx="44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w Cen MT" pitchFamily="34" charset="0"/>
              </a:rPr>
              <a:t>TO</a:t>
            </a:r>
            <a:endParaRPr lang="en-US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772400" y="2438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62600" y="2438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562600" y="4572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358063" y="4572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358063" y="655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681" name="Rectangle 23"/>
          <p:cNvSpPr>
            <a:spLocks noChangeArrowheads="1"/>
          </p:cNvSpPr>
          <p:nvPr/>
        </p:nvSpPr>
        <p:spPr bwMode="auto">
          <a:xfrm>
            <a:off x="4357688" y="142875"/>
            <a:ext cx="1643062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Мы только начили</a:t>
            </a:r>
            <a:r>
              <a:rPr lang="en-US" sz="1400">
                <a:latin typeface="Tw Cen MT" pitchFamily="34" charset="0"/>
              </a:rPr>
              <a:t>!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696200" y="381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683250" y="37147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5750" y="214313"/>
            <a:ext cx="3857625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685" name="TextBox 26"/>
          <p:cNvSpPr txBox="1">
            <a:spLocks noChangeArrowheads="1"/>
          </p:cNvSpPr>
          <p:nvPr/>
        </p:nvSpPr>
        <p:spPr bwMode="auto">
          <a:xfrm>
            <a:off x="428625" y="285750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F136D"/>
                </a:solidFill>
                <a:latin typeface="Book Antiqua" pitchFamily="18" charset="0"/>
              </a:rPr>
              <a:t>МГНОВЕННЫЕ  ВЫПЛАТЫ  ДЕНЕГ</a:t>
            </a:r>
            <a:endParaRPr lang="en-GB" sz="2800" b="1">
              <a:solidFill>
                <a:srgbClr val="CF136D"/>
              </a:solidFill>
              <a:latin typeface="Book Antiqua" pitchFamily="18" charset="0"/>
            </a:endParaRPr>
          </a:p>
        </p:txBody>
      </p:sp>
      <p:sp>
        <p:nvSpPr>
          <p:cNvPr id="24687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04913C-0E89-4E0D-9029-48A1DEBCACE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5075" y="6215063"/>
            <a:ext cx="6638925" cy="785812"/>
          </a:xfrm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900" b="1" dirty="0" smtClean="0">
                <a:solidFill>
                  <a:srgbClr val="CF136D"/>
                </a:solidFill>
                <a:latin typeface="Book Antiqua" pitchFamily="18" charset="0"/>
              </a:rPr>
              <a:t>НЕ ПОЗВОЛЬТЕ СЕБЕ ОСТАТЬСЯ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900" b="1" dirty="0" smtClean="0">
                <a:solidFill>
                  <a:srgbClr val="CF136D"/>
                </a:solidFill>
                <a:latin typeface="Book Antiqua" pitchFamily="18" charset="0"/>
              </a:rPr>
              <a:t>                 ЗА БОРТОМ!  </a:t>
            </a:r>
            <a:endParaRPr lang="en-GB" sz="2900" b="1" dirty="0" smtClean="0">
              <a:solidFill>
                <a:srgbClr val="CF136D"/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28813" y="214313"/>
            <a:ext cx="6500812" cy="3446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ЭКСКЛЮЗИВНЫЙ  ПАКЕТ 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$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250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Плюс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$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35  за месяц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latin typeface="Book Antiqua" pitchFamily="18" charset="0"/>
                <a:cs typeface="+mn-cs"/>
              </a:rPr>
              <a:t>     </a:t>
            </a:r>
            <a:r>
              <a:rPr lang="ru-RU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Немедленно Квалифицируетесь  на   все  Коммисионные и Бонусы.!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     5 Пользователей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   20 Минут  записанного видео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   1  Приватный Шаблон </a:t>
            </a:r>
            <a:r>
              <a:rPr lang="en-GB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 </a:t>
            </a:r>
            <a:r>
              <a:rPr lang="en-GB" sz="2400" b="1" dirty="0">
                <a:solidFill>
                  <a:schemeClr val="accent5"/>
                </a:solidFill>
                <a:latin typeface="Book Antiqua" pitchFamily="18" charset="0"/>
                <a:cs typeface="+mn-cs"/>
              </a:rPr>
              <a:t> </a:t>
            </a:r>
            <a:endParaRPr lang="ru-RU" sz="2400" b="1" dirty="0">
              <a:solidFill>
                <a:schemeClr val="accent5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25604" name="Picture 4" descr="41798_252308235437_5903133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2071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tf nuova testa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929063"/>
            <a:ext cx="778668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273050"/>
            <a:ext cx="6829425" cy="869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/>
                </a:solidFill>
                <a:latin typeface="Book Antiqua" pitchFamily="18" charset="0"/>
              </a:rPr>
              <a:t>Спасибо что  были с нами </a:t>
            </a:r>
            <a:endParaRPr lang="en-GB" b="1" dirty="0">
              <a:solidFill>
                <a:schemeClr val="accent5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85750" y="2786063"/>
            <a:ext cx="5429250" cy="3581400"/>
          </a:xfrm>
        </p:spPr>
        <p:txBody>
          <a:bodyPr>
            <a:normAutofit lnSpcReduction="10000"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3200" dirty="0" smtClean="0">
                <a:solidFill>
                  <a:srgbClr val="435FAA"/>
                </a:solidFill>
                <a:ea typeface="Calibri" pitchFamily="34" charset="0"/>
                <a:cs typeface="Times New Roman" pitchFamily="18" charset="0"/>
              </a:rPr>
              <a:t>1)</a:t>
            </a:r>
            <a:r>
              <a:rPr lang="ru-RU" sz="2800" b="1" dirty="0" smtClean="0">
                <a:solidFill>
                  <a:srgbClr val="CF136D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ОВЕ</a:t>
            </a:r>
            <a:r>
              <a:rPr lang="en-US" sz="2800" b="1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Отправьте</a:t>
            </a:r>
          </a:p>
          <a:p>
            <a:pPr eaLnBrk="0" hangingPunct="0">
              <a:buFont typeface="Wingdings" pitchFamily="2" charset="2"/>
              <a:buNone/>
            </a:pPr>
            <a:r>
              <a:rPr lang="ru-RU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en-US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Video Emails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sz="32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435FAA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endParaRPr lang="ru-RU" sz="3200" dirty="0" smtClean="0">
              <a:solidFill>
                <a:srgbClr val="435FAA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en-US" sz="32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en-US" sz="2800" b="1" dirty="0" smtClean="0">
                <a:solidFill>
                  <a:srgbClr val="CF136D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WEBINAR</a:t>
            </a:r>
            <a:r>
              <a:rPr lang="ru-RU" sz="2800" b="1" dirty="0" smtClean="0">
                <a:solidFill>
                  <a:srgbClr val="CF136D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каждый день</a:t>
            </a:r>
            <a:r>
              <a:rPr lang="en-GB" sz="2800" b="1" dirty="0" smtClean="0">
                <a:solidFill>
                  <a:srgbClr val="CF136D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en-US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:00 </a:t>
            </a:r>
            <a:r>
              <a:rPr lang="ru-RU" sz="2800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 Москве.</a:t>
            </a:r>
            <a:r>
              <a:rPr lang="en-US" sz="2800" b="1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435FAA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endParaRPr lang="en-GB" dirty="0" smtClean="0">
              <a:solidFill>
                <a:srgbClr val="435FAA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Content Placeholder 9" descr="Capturebjnkj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0694" y="2786058"/>
            <a:ext cx="2709864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53E216-D684-4BA1-98B1-458D80CAA5A0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6632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500063" y="1785938"/>
            <a:ext cx="3886200" cy="639762"/>
          </a:xfrm>
        </p:spPr>
        <p:txBody>
          <a:bodyPr/>
          <a:lstStyle/>
          <a:p>
            <a:r>
              <a:rPr lang="ru-RU" sz="2400" smtClean="0">
                <a:latin typeface="Book Antiqua" pitchFamily="18" charset="0"/>
              </a:rPr>
              <a:t>                Секрет Успеха </a:t>
            </a:r>
            <a:endParaRPr lang="en-GB" sz="2400" smtClean="0">
              <a:latin typeface="Book Antiqu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Book Antiqua" pitchFamily="18" charset="0"/>
              </a:rPr>
              <a:t>       Обратитесь  к тому  человеку , который  вас  сюда пригласил </a:t>
            </a:r>
            <a:r>
              <a:rPr lang="ru-RU" dirty="0" smtClean="0"/>
              <a:t>.</a:t>
            </a:r>
            <a:endParaRPr lang="en-GB" dirty="0"/>
          </a:p>
        </p:txBody>
      </p:sp>
      <p:pic>
        <p:nvPicPr>
          <p:cNvPr id="26634" name="Picture 12" descr="41798_252308235437_590313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822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785938"/>
            <a:ext cx="2838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41798_252308235437_590313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625"/>
            <a:ext cx="8643938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F136D"/>
                </a:solidFill>
                <a:latin typeface="Book Antiqua" pitchFamily="18" charset="0"/>
              </a:rPr>
              <a:t>6</a:t>
            </a:r>
            <a:r>
              <a:rPr lang="en-GB" sz="3600" b="1" dirty="0" smtClean="0">
                <a:solidFill>
                  <a:srgbClr val="CF136D"/>
                </a:solidFill>
                <a:latin typeface="Book Antiqua" pitchFamily="18" charset="0"/>
              </a:rPr>
              <a:t> </a:t>
            </a:r>
            <a:r>
              <a:rPr lang="ru-RU" sz="3600" b="1" dirty="0" smtClean="0">
                <a:solidFill>
                  <a:srgbClr val="CF136D"/>
                </a:solidFill>
                <a:latin typeface="Book Antiqua" pitchFamily="18" charset="0"/>
              </a:rPr>
              <a:t> путей  </a:t>
            </a:r>
            <a:r>
              <a:rPr lang="en-GB" sz="3600" b="1" dirty="0" smtClean="0">
                <a:solidFill>
                  <a:srgbClr val="CF136D"/>
                </a:solidFill>
                <a:latin typeface="Book Antiqua" pitchFamily="18" charset="0"/>
              </a:rPr>
              <a:t/>
            </a:r>
            <a:br>
              <a:rPr lang="en-GB" sz="3600" b="1" dirty="0" smtClean="0">
                <a:solidFill>
                  <a:srgbClr val="CF136D"/>
                </a:solidFill>
                <a:latin typeface="Book Antiqua" pitchFamily="18" charset="0"/>
              </a:rPr>
            </a:br>
            <a:r>
              <a:rPr lang="en-GB" sz="3600" b="1" dirty="0" smtClean="0">
                <a:solidFill>
                  <a:srgbClr val="CF136D"/>
                </a:solidFill>
                <a:latin typeface="Book Antiqua" pitchFamily="18" charset="0"/>
              </a:rPr>
              <a:t>   </a:t>
            </a:r>
            <a:r>
              <a:rPr lang="ru-RU" sz="3600" b="1" dirty="0" smtClean="0">
                <a:solidFill>
                  <a:srgbClr val="CF136D"/>
                </a:solidFill>
                <a:latin typeface="Book Antiqua" pitchFamily="18" charset="0"/>
              </a:rPr>
              <a:t>получения КОММИССИОННЫХ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5" name="Subtitle 2"/>
          <p:cNvSpPr>
            <a:spLocks noGrp="1"/>
          </p:cNvSpPr>
          <p:nvPr>
            <p:ph type="subTitle" idx="1"/>
          </p:nvPr>
        </p:nvSpPr>
        <p:spPr>
          <a:xfrm>
            <a:off x="2357438" y="6000750"/>
            <a:ext cx="7205662" cy="685800"/>
          </a:xfrm>
        </p:spPr>
        <p:txBody>
          <a:bodyPr>
            <a:normAutofit lnSpcReduction="10000"/>
          </a:bodyPr>
          <a:lstStyle/>
          <a:p>
            <a:r>
              <a:rPr lang="ru-RU" sz="4000" b="1" smtClean="0">
                <a:solidFill>
                  <a:srgbClr val="CF136D"/>
                </a:solidFill>
                <a:latin typeface="Book Antiqua" pitchFamily="18" charset="0"/>
              </a:rPr>
              <a:t>Компенсационный  План </a:t>
            </a:r>
            <a:endParaRPr lang="en-GB" sz="4000" b="1" smtClean="0">
              <a:solidFill>
                <a:srgbClr val="CF136D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2071688"/>
            <a:ext cx="60007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Быстрый Стартовый  Бонус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Комиссионые с  Группы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Бронзовая Квалификация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10% от дохода Вашей первой лини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( бонус соответствия )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Бонус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«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C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тиль Жизни» (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$1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.000-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$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5000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Лидерский Бонус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153400" cy="4495800"/>
          </a:xfrm>
        </p:spPr>
        <p:txBody>
          <a:bodyPr>
            <a:normAutofit/>
          </a:bodyPr>
          <a:lstStyle/>
          <a:p>
            <a:pPr algn="ctr" eaLnBrk="0" hangingPunct="0">
              <a:spcBef>
                <a:spcPct val="0"/>
              </a:spcBef>
              <a:buFont typeface="Wingdings" pitchFamily="2" charset="2"/>
              <a:buNone/>
            </a:pPr>
            <a:endParaRPr lang="ru-RU" sz="3200" smtClean="0">
              <a:latin typeface="Book Antiqua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320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Вы квалифицируйтесь на уровень </a:t>
            </a:r>
            <a:r>
              <a:rPr lang="ru-RU" sz="2800" b="1" i="1" smtClean="0">
                <a:solidFill>
                  <a:srgbClr val="B0105C"/>
                </a:solidFill>
                <a:latin typeface="Book Antiqua" pitchFamily="18" charset="0"/>
                <a:cs typeface="Times New Roman" pitchFamily="18" charset="0"/>
              </a:rPr>
              <a:t>Бронза</a:t>
            </a:r>
            <a:r>
              <a:rPr lang="en-GB" sz="2800" b="1" i="1" smtClean="0">
                <a:solidFill>
                  <a:srgbClr val="B0105C"/>
                </a:solidFill>
                <a:latin typeface="Book Antiqua" pitchFamily="18" charset="0"/>
                <a:cs typeface="Times New Roman" pitchFamily="18" charset="0"/>
              </a:rPr>
              <a:t> </a:t>
            </a:r>
            <a:endParaRPr lang="en-GB" sz="2800" b="1" i="1" smtClean="0">
              <a:solidFill>
                <a:srgbClr val="B0105C"/>
              </a:solidFill>
              <a:latin typeface="Book Antiqua" pitchFamily="18" charset="0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и помогите другим сделать тоже самое.</a:t>
            </a:r>
            <a:endParaRPr lang="en-GB" sz="2800" b="1" i="1" smtClean="0">
              <a:solidFill>
                <a:srgbClr val="B0105C"/>
              </a:solidFill>
              <a:latin typeface="Book Antiqua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Если Вы сможете сделать этот простой шаг,</a:t>
            </a:r>
            <a:endParaRPr lang="en-GB" sz="2800" smtClean="0">
              <a:solidFill>
                <a:schemeClr val="tx2"/>
              </a:solidFill>
              <a:latin typeface="Book Antiqua" pitchFamily="18" charset="0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>
                <a:solidFill>
                  <a:srgbClr val="CF136D"/>
                </a:solidFill>
                <a:latin typeface="Book Antiqua" pitchFamily="18" charset="0"/>
                <a:cs typeface="Times New Roman" pitchFamily="18" charset="0"/>
              </a:rPr>
              <a:t> УСПЕХ  Вам обеспечен </a:t>
            </a:r>
            <a:r>
              <a:rPr lang="ru-RU" sz="3600" b="1" smtClean="0">
                <a:solidFill>
                  <a:srgbClr val="CF136D"/>
                </a:solidFill>
                <a:latin typeface="Book Antiqua" pitchFamily="18" charset="0"/>
                <a:cs typeface="Times New Roman" pitchFamily="18" charset="0"/>
              </a:rPr>
              <a:t>!</a:t>
            </a:r>
            <a:endParaRPr lang="en-US" sz="3600" b="1" smtClean="0">
              <a:solidFill>
                <a:srgbClr val="CF136D"/>
              </a:solidFill>
            </a:endParaRP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042988" y="45815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w Cen MT" pitchFamily="34" charset="0"/>
            </a:endParaRPr>
          </a:p>
        </p:txBody>
      </p:sp>
      <p:pic>
        <p:nvPicPr>
          <p:cNvPr id="11268" name="Picture 10" descr="41798_252308235437_5903133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59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0" y="285750"/>
            <a:ext cx="50720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435FAA"/>
                </a:solidFill>
                <a:latin typeface="Book Antiqua" pitchFamily="18" charset="0"/>
                <a:cs typeface="Times New Roman" pitchFamily="18" charset="0"/>
              </a:rPr>
              <a:t>Первый  Шаг </a:t>
            </a:r>
            <a:endParaRPr lang="en-GB" sz="4400" b="1">
              <a:solidFill>
                <a:srgbClr val="435FAA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688" y="6143625"/>
            <a:ext cx="5357812" cy="2143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000500"/>
            <a:ext cx="5508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57813" y="5715000"/>
            <a:ext cx="2143125" cy="500063"/>
          </a:xfrm>
          <a:prstGeom prst="rect">
            <a:avLst/>
          </a:prstGeom>
          <a:solidFill>
            <a:srgbClr val="8668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00688" y="5572125"/>
            <a:ext cx="2143125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+mn-cs"/>
              </a:rPr>
              <a:t>Пригласите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+mn-cs"/>
              </a:rPr>
              <a:t> Двоих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+mn-cs"/>
              </a:rPr>
              <a:t> !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D11E2F1-673F-425C-93BD-E0EA2587F1CD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643063" y="4357688"/>
            <a:ext cx="5643562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8153400" cy="990600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AD1F7E"/>
                </a:solidFill>
                <a:latin typeface="Book Antiqua" pitchFamily="18" charset="0"/>
              </a:rPr>
              <a:t>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Бонус За Быстрый Старт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2292" name="Picture 2" descr="41798_252308235437_5903133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7049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86375" y="4214813"/>
            <a:ext cx="1857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+mn-cs"/>
              </a:rPr>
              <a:t>$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+mn-cs"/>
              </a:rPr>
              <a:t>20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50031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Левая Группа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500313"/>
            <a:ext cx="3071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Правая  Группа 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4563" y="85725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«Бронзовая  Квалификация»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13" y="4143375"/>
            <a:ext cx="1428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Анна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50" y="4286250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Олег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655218-95E4-43DB-BDED-B2509780153A}" type="slidenum">
              <a:rPr lang="en-GB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26" name="Diagram 25"/>
          <p:cNvGraphicFramePr/>
          <p:nvPr/>
        </p:nvGraphicFramePr>
        <p:xfrm>
          <a:off x="1500166" y="1500174"/>
          <a:ext cx="592935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1357313" y="4143375"/>
            <a:ext cx="6286500" cy="164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500313" y="3286125"/>
            <a:ext cx="11430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 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$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60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0" y="3357563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   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 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$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60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2306" name="TextBox 31"/>
          <p:cNvSpPr txBox="1">
            <a:spLocks noChangeArrowheads="1"/>
          </p:cNvSpPr>
          <p:nvPr/>
        </p:nvSpPr>
        <p:spPr bwMode="auto">
          <a:xfrm>
            <a:off x="1071563" y="4643438"/>
            <a:ext cx="7572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Бонус за Быстрый Старт  даёт нам прекрасную возможность  начать зарабатывать  деньги быстро.</a:t>
            </a:r>
            <a:endParaRPr lang="en-GB" sz="2000" b="1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en-GB" sz="2000" b="1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 Вознаграждение  в размере  </a:t>
            </a:r>
            <a:r>
              <a:rPr lang="en-GB" sz="2000" b="1" dirty="0" smtClean="0">
                <a:solidFill>
                  <a:srgbClr val="002060"/>
                </a:solidFill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60</a:t>
            </a:r>
            <a:r>
              <a:rPr lang="en-GB" sz="20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r>
              <a:rPr lang="en-GB" sz="2000" b="1" dirty="0" smtClean="0">
                <a:solidFill>
                  <a:srgbClr val="002060"/>
                </a:solidFill>
                <a:latin typeface="Book Antiqua" pitchFamily="18" charset="0"/>
              </a:rPr>
              <a:t>00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Book Antiqua" pitchFamily="18" charset="0"/>
              </a:rPr>
              <a:t>SV)</a:t>
            </a:r>
            <a:r>
              <a:rPr lang="ru-RU" sz="2000" b="1" dirty="0">
                <a:solidFill>
                  <a:srgbClr val="002060"/>
                </a:solidFill>
                <a:latin typeface="Book Antiqua" pitchFamily="18" charset="0"/>
              </a:rPr>
              <a:t> выплачивается за   каждого вашего нового Партнёра(не ограниченно</a:t>
            </a:r>
            <a:r>
              <a:rPr lang="en-GB" sz="2000" b="1" dirty="0">
                <a:solidFill>
                  <a:srgbClr val="002060"/>
                </a:solidFill>
                <a:latin typeface="Book Antiqua" pitchFamily="18" charset="0"/>
              </a:rPr>
              <a:t>)</a:t>
            </a:r>
            <a:endParaRPr lang="en-GB" sz="2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8153400" cy="990600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AD1F7E"/>
                </a:solidFill>
                <a:latin typeface="Book Antiqua" pitchFamily="18" charset="0"/>
              </a:rPr>
              <a:t>   </a:t>
            </a:r>
            <a:r>
              <a:rPr lang="ru-RU" sz="4000" b="1" dirty="0" smtClean="0">
                <a:solidFill>
                  <a:srgbClr val="AD1F7E"/>
                </a:solidFill>
                <a:latin typeface="Book Antiqua" pitchFamily="18" charset="0"/>
              </a:rPr>
              <a:t>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Бонус За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315" name="Picture 2" descr="41798_252308235437_5903133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7049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4375" y="2143125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Левая Группа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63" y="2071688"/>
            <a:ext cx="3071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Правая  Группа 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4500" y="642938"/>
            <a:ext cx="8072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«Бронзовую  Квалификацию»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E243163-F150-445B-BC7F-5BC7015CD6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26" name="Diagram 25"/>
          <p:cNvGraphicFramePr/>
          <p:nvPr/>
        </p:nvGraphicFramePr>
        <p:xfrm>
          <a:off x="1357290" y="1142984"/>
          <a:ext cx="592935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1563" y="3000375"/>
            <a:ext cx="2000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+mn-cs"/>
              </a:rPr>
              <a:t>$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+mn-cs"/>
              </a:rPr>
              <a:t>60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688" y="3143250"/>
            <a:ext cx="1857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+mn-cs"/>
              </a:rPr>
              <a:t>$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+mn-cs"/>
              </a:rPr>
              <a:t>60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2938" y="5000625"/>
            <a:ext cx="8001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Если ваш </a:t>
            </a:r>
            <a:r>
              <a:rPr lang="ru-RU" sz="20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лично приглашённый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партнёр в течении первых  30 дней закроет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“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Бронзовую Квалификацию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“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, то вы </a:t>
            </a:r>
            <a:r>
              <a:rPr lang="ru-RU" sz="20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получаете </a:t>
            </a:r>
            <a:r>
              <a:rPr lang="en-GB" sz="20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0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 </a:t>
            </a:r>
            <a:r>
              <a:rPr lang="en-GB" sz="2000" b="1" dirty="0" smtClean="0">
                <a:solidFill>
                  <a:srgbClr val="CF136D"/>
                </a:solidFill>
                <a:latin typeface="Book Antiqua" pitchFamily="18" charset="0"/>
                <a:cs typeface="+mn-cs"/>
              </a:rPr>
              <a:t>$</a:t>
            </a:r>
            <a:r>
              <a:rPr lang="ru-RU" sz="2000" b="1" dirty="0" smtClean="0">
                <a:solidFill>
                  <a:srgbClr val="CF136D"/>
                </a:solidFill>
                <a:latin typeface="Book Antiqua" pitchFamily="18" charset="0"/>
                <a:cs typeface="+mn-cs"/>
              </a:rPr>
              <a:t>60</a:t>
            </a:r>
            <a:endParaRPr lang="ru-RU" sz="2000" b="1" dirty="0">
              <a:solidFill>
                <a:srgbClr val="CF136D"/>
              </a:solidFill>
              <a:latin typeface="Book Antiqu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Это  может  повторяться  неограниченное   количество раз!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6834187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Групповой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Бонус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FB3078A-2BD9-4647-9AC3-ADC924A0E3FD}" type="slidenum">
              <a:rPr lang="en-GB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14" name="Diagram 13"/>
          <p:cNvGraphicFramePr/>
          <p:nvPr/>
        </p:nvGraphicFramePr>
        <p:xfrm>
          <a:off x="1214414" y="1571612"/>
          <a:ext cx="635798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3" name="Picture 14" descr="41798_252308235437_5903133_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7188" y="1785938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Левая Группа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3625" y="1571625"/>
            <a:ext cx="2684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Правая  Группа 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86644" y="5000636"/>
            <a:ext cx="947177" cy="6014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23"/>
          <p:cNvGrpSpPr/>
          <p:nvPr/>
        </p:nvGrpSpPr>
        <p:grpSpPr>
          <a:xfrm>
            <a:off x="7429520" y="5072074"/>
            <a:ext cx="947177" cy="601457"/>
            <a:chOff x="5034461" y="2814623"/>
            <a:chExt cx="947177" cy="6014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5034461" y="2814623"/>
              <a:ext cx="947177" cy="601457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052077" y="2832239"/>
              <a:ext cx="911945" cy="56622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9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71813" y="2643188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00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SV</a:t>
            </a:r>
          </a:p>
        </p:txBody>
      </p:sp>
      <p:cxnSp>
        <p:nvCxnSpPr>
          <p:cNvPr id="37" name="Straight Arrow Connector 36"/>
          <p:cNvCxnSpPr>
            <a:stCxn id="27" idx="3"/>
          </p:cNvCxnSpPr>
          <p:nvPr/>
        </p:nvCxnSpPr>
        <p:spPr>
          <a:xfrm>
            <a:off x="4071938" y="2827338"/>
            <a:ext cx="1143000" cy="30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4214813" y="250031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endParaRPr lang="en-GB" sz="2000" b="1" dirty="0">
              <a:solidFill>
                <a:srgbClr val="CF136D"/>
              </a:solidFill>
              <a:latin typeface="Book Antiqua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643438" y="4643438"/>
            <a:ext cx="1428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TextBox 46"/>
          <p:cNvSpPr txBox="1">
            <a:spLocks noChangeArrowheads="1"/>
          </p:cNvSpPr>
          <p:nvPr/>
        </p:nvSpPr>
        <p:spPr bwMode="auto">
          <a:xfrm>
            <a:off x="5143500" y="4357688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endParaRPr lang="en-GB" sz="2000" b="1" dirty="0">
              <a:solidFill>
                <a:srgbClr val="CF136D"/>
              </a:solidFill>
              <a:latin typeface="Book Antiqua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714875" y="5429250"/>
            <a:ext cx="250031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TextBox 49"/>
          <p:cNvSpPr txBox="1">
            <a:spLocks noChangeArrowheads="1"/>
          </p:cNvSpPr>
          <p:nvPr/>
        </p:nvSpPr>
        <p:spPr bwMode="auto">
          <a:xfrm>
            <a:off x="5357813" y="5072063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endParaRPr lang="en-GB" sz="2000" b="1" dirty="0">
              <a:solidFill>
                <a:srgbClr val="CF136D"/>
              </a:solidFill>
              <a:latin typeface="Book Antiqua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2892426" y="4108450"/>
            <a:ext cx="214312" cy="1587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00375" y="4214813"/>
            <a:ext cx="3571875" cy="158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6464300" y="4108450"/>
            <a:ext cx="2159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TextBox 61"/>
          <p:cNvSpPr txBox="1">
            <a:spLocks noChangeArrowheads="1"/>
          </p:cNvSpPr>
          <p:nvPr/>
        </p:nvSpPr>
        <p:spPr bwMode="auto">
          <a:xfrm>
            <a:off x="4786313" y="400050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endParaRPr lang="en-GB" sz="2000" b="1" dirty="0">
              <a:solidFill>
                <a:srgbClr val="CF136D"/>
              </a:solidFill>
              <a:latin typeface="Book Antiqua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4178300" y="3322638"/>
            <a:ext cx="2159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86250" y="3143250"/>
            <a:ext cx="714375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965700" y="3178175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4537075" y="3106738"/>
            <a:ext cx="71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965700" y="3249613"/>
            <a:ext cx="71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6" name="TextBox 77"/>
          <p:cNvSpPr txBox="1">
            <a:spLocks noChangeArrowheads="1"/>
          </p:cNvSpPr>
          <p:nvPr/>
        </p:nvSpPr>
        <p:spPr bwMode="auto">
          <a:xfrm>
            <a:off x="4357688" y="2857500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CF136D"/>
                </a:solidFill>
                <a:latin typeface="Book Antiqua" pitchFamily="18" charset="0"/>
              </a:rPr>
              <a:t>$</a:t>
            </a:r>
            <a:r>
              <a:rPr lang="ru-RU" sz="2000" b="1" dirty="0" smtClean="0">
                <a:solidFill>
                  <a:srgbClr val="CF136D"/>
                </a:solidFill>
                <a:latin typeface="Book Antiqua" pitchFamily="18" charset="0"/>
              </a:rPr>
              <a:t>75</a:t>
            </a:r>
            <a:endParaRPr lang="en-GB" sz="2000" b="1" dirty="0">
              <a:solidFill>
                <a:srgbClr val="CF136D"/>
              </a:solidFill>
              <a:latin typeface="Book Antiqua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4313" y="5143500"/>
            <a:ext cx="57864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5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циклов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  x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$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75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= $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325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43313" y="44291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00SV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86500" y="4500563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00SV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86188" y="528637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00SV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00938" y="5214938"/>
            <a:ext cx="857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00SV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71688" y="4500563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00SV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Один Партнёр в Левую Группу и один в Правую Группу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(300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SV-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3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00SV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)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вам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Мгновенно  Выплачивают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$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75.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Максимально 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$50 000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в неделю!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В глубину ограничений нет!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41798_252308235437_5903133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143375" y="3714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  <a:latin typeface="Book Antiqua" pitchFamily="18" charset="0"/>
              </a:rPr>
              <a:t>Например</a:t>
            </a:r>
            <a:r>
              <a:rPr lang="en-GB">
                <a:solidFill>
                  <a:srgbClr val="000099"/>
                </a:solidFill>
                <a:latin typeface="Book Antiqua" pitchFamily="18" charset="0"/>
              </a:rPr>
              <a:t>:</a:t>
            </a:r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Вы Лично спонсировали Александра и его  бонус был 300</a:t>
            </a:r>
            <a:r>
              <a:rPr lang="en-GB">
                <a:solidFill>
                  <a:schemeClr val="tx2"/>
                </a:solidFill>
                <a:latin typeface="Book Antiqua" pitchFamily="18" charset="0"/>
              </a:rPr>
              <a:t>$</a:t>
            </a:r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  то Вы получите 30</a:t>
            </a:r>
            <a:r>
              <a:rPr lang="en-GB">
                <a:solidFill>
                  <a:schemeClr val="tx2"/>
                </a:solidFill>
                <a:latin typeface="Book Antiqua" pitchFamily="18" charset="0"/>
              </a:rPr>
              <a:t>$ ( 10%)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2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43313" y="1714500"/>
            <a:ext cx="50006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Зарабатываем  дополнительно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10%  </a:t>
            </a:r>
            <a:r>
              <a:rPr lang="ru-RU" sz="24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от суммы, которая будет выплачиваться человеку , которого Вы лично пригласили   </a:t>
            </a:r>
            <a:endParaRPr lang="en-GB" sz="2400" b="1" dirty="0">
              <a:solidFill>
                <a:schemeClr val="tx2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8750" y="228600"/>
            <a:ext cx="733425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             </a:t>
            </a:r>
            <a:r>
              <a:rPr lang="ru-RU" sz="4900" b="1" dirty="0" smtClean="0">
                <a:solidFill>
                  <a:srgbClr val="CF136D"/>
                </a:solidFill>
                <a:latin typeface="Book Antiqua" pitchFamily="18" charset="0"/>
              </a:rPr>
              <a:t>МЕГА Бонус </a:t>
            </a:r>
            <a:r>
              <a:rPr lang="ru-RU" b="1" dirty="0" smtClean="0">
                <a:solidFill>
                  <a:srgbClr val="CF136D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CF136D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F136D"/>
                </a:solidFill>
                <a:latin typeface="Book Antiqua" pitchFamily="18" charset="0"/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За</a:t>
            </a:r>
            <a:r>
              <a:rPr lang="ru-RU" b="1" dirty="0" smtClean="0">
                <a:solidFill>
                  <a:srgbClr val="CF136D"/>
                </a:solidFill>
                <a:latin typeface="Book Antiqua" pitchFamily="18" charset="0"/>
              </a:rPr>
              <a:t> </a:t>
            </a: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Лично Приглашённых  Партнёров  </a:t>
            </a:r>
            <a:endParaRPr lang="en-GB" sz="3100" b="1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813" y="4929188"/>
            <a:ext cx="50720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По выплате этого Бонуса  ограничений нет !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AEE67DA-9DEC-4D9C-978E-19C802A619A1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6834187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Остаточный Доход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9054E38-0AF6-4F0C-8278-659B2ADE6616}" type="slidenum">
              <a:rPr lang="en-GB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14" name="Diagram 13"/>
          <p:cNvGraphicFramePr/>
          <p:nvPr/>
        </p:nvGraphicFramePr>
        <p:xfrm>
          <a:off x="1214414" y="1571612"/>
          <a:ext cx="635798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91" name="Picture 14" descr="41798_252308235437_5903133_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7188" y="1785938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Левая Группа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3625" y="1571625"/>
            <a:ext cx="2684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Правая  Группа  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000892" y="5072074"/>
            <a:ext cx="947177" cy="60145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23"/>
          <p:cNvGrpSpPr/>
          <p:nvPr/>
        </p:nvGrpSpPr>
        <p:grpSpPr>
          <a:xfrm>
            <a:off x="7143768" y="5143512"/>
            <a:ext cx="947177" cy="601457"/>
            <a:chOff x="5034461" y="2814623"/>
            <a:chExt cx="947177" cy="6014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5034461" y="2814623"/>
              <a:ext cx="947177" cy="601457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052077" y="2832239"/>
              <a:ext cx="911945" cy="566225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9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71813" y="2643188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20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SV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2892426" y="4108450"/>
            <a:ext cx="214312" cy="1587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6464300" y="4108450"/>
            <a:ext cx="2159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4537075" y="3106738"/>
            <a:ext cx="71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43313" y="4429125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 2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0SV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86500" y="4500563"/>
            <a:ext cx="928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0SV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86188" y="528637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100SV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86625" y="5214938"/>
            <a:ext cx="1000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0SV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71750" y="4429125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2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0SV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00438" y="4929188"/>
            <a:ext cx="1285875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14313" y="5072063"/>
            <a:ext cx="6643687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Ежемесячный  платёж в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$35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 равен   20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SV(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  <a:cs typeface="+mn-cs"/>
              </a:rPr>
              <a:t>баллов)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 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9512" y="5842000"/>
            <a:ext cx="87868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«Остаточный Доход» (резидуальный)  в размере 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$25 USD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выплачивается  в случае,   когда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000" b="1" dirty="0">
                <a:solidFill>
                  <a:srgbClr val="CF136D"/>
                </a:solidFill>
                <a:latin typeface="Book Antiqua" pitchFamily="18" charset="0"/>
                <a:cs typeface="+mn-cs"/>
              </a:rPr>
              <a:t>не менее 10  ваших Партнёров  или Клиентов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внесли   ежемесячный платёж.  Должно быть 100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SV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188" y="2286000"/>
            <a:ext cx="25400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(5 человек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X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20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SV )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 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57938" y="2143125"/>
            <a:ext cx="25400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(5 человек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X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20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SV )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+mn-cs"/>
              </a:rPr>
              <a:t>  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6412" name="Rectangle 43"/>
          <p:cNvSpPr>
            <a:spLocks noChangeArrowheads="1"/>
          </p:cNvSpPr>
          <p:nvPr/>
        </p:nvSpPr>
        <p:spPr bwMode="auto">
          <a:xfrm>
            <a:off x="571500" y="3571875"/>
            <a:ext cx="161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F136D"/>
                </a:solidFill>
                <a:latin typeface="Book Antiqua" pitchFamily="18" charset="0"/>
              </a:rPr>
              <a:t>$25 USD</a:t>
            </a:r>
            <a:endParaRPr lang="en-GB" sz="2800">
              <a:solidFill>
                <a:srgbClr val="CF136D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8575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Остаточный Доход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43063"/>
            <a:ext cx="5429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SGC_GirlwithCash_Ho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714500"/>
            <a:ext cx="32861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50" y="5000625"/>
            <a:ext cx="5143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Например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+mn-cs"/>
              </a:rPr>
              <a:t>:</a:t>
            </a:r>
            <a:r>
              <a:rPr lang="ru-RU" dirty="0">
                <a:latin typeface="+mn-lt"/>
                <a:cs typeface="+mn-cs"/>
              </a:rPr>
              <a:t>  </a:t>
            </a: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                </a:t>
            </a: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250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циклов =</a:t>
            </a: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 $1250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                 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500 </a:t>
            </a: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циклов  = </a:t>
            </a: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$ 2500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                1000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циклов = </a:t>
            </a:r>
            <a:r>
              <a:rPr lang="en-GB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$ 5000</a:t>
            </a:r>
            <a:r>
              <a:rPr lang="ru-RU" sz="2000" b="1" dirty="0">
                <a:solidFill>
                  <a:schemeClr val="tx2"/>
                </a:solidFill>
                <a:latin typeface="Book Antiqua" pitchFamily="18" charset="0"/>
                <a:cs typeface="+mn-cs"/>
              </a:rPr>
              <a:t> </a:t>
            </a:r>
            <a:endParaRPr lang="en-GB" sz="2000" b="1" dirty="0">
              <a:solidFill>
                <a:schemeClr val="tx2"/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7414" name="Picture 6" descr="41798_252308235437_5903133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313" y="1714500"/>
            <a:ext cx="5357812" cy="5715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42938" y="178593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Book Antiqua" pitchFamily="18" charset="0"/>
              </a:rPr>
              <a:t>ПЛАН</a:t>
            </a:r>
            <a:endParaRPr lang="en-GB" sz="24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1928813" y="1785938"/>
            <a:ext cx="2786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Book Antiqua" pitchFamily="18" charset="0"/>
              </a:rPr>
              <a:t>ОПЛАТА </a:t>
            </a:r>
            <a:r>
              <a:rPr lang="en-GB" sz="2400" b="1">
                <a:solidFill>
                  <a:schemeClr val="bg1"/>
                </a:solidFill>
                <a:latin typeface="Book Antiqua" pitchFamily="18" charset="0"/>
              </a:rPr>
              <a:t>/</a:t>
            </a:r>
            <a:r>
              <a:rPr lang="ru-RU" sz="2400" b="1">
                <a:solidFill>
                  <a:schemeClr val="bg1"/>
                </a:solidFill>
                <a:latin typeface="Book Antiqua" pitchFamily="18" charset="0"/>
              </a:rPr>
              <a:t> М</a:t>
            </a:r>
            <a:endParaRPr lang="en-GB" sz="24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4071938" y="178593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Book Antiqua" pitchFamily="18" charset="0"/>
              </a:rPr>
              <a:t>БАЛЛЫ</a:t>
            </a:r>
            <a:endParaRPr lang="en-GB" sz="24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20A4C3-A5F7-4A06-8B2C-D71ABCF48563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1650</TotalTime>
  <Words>926</Words>
  <Application>Microsoft Office PowerPoint</Application>
  <PresentationFormat>Экран (4:3)</PresentationFormat>
  <Paragraphs>331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Median</vt:lpstr>
      <vt:lpstr>Слайд 1</vt:lpstr>
      <vt:lpstr>6  путей      получения КОММИССИОННЫХ </vt:lpstr>
      <vt:lpstr>Слайд 3</vt:lpstr>
      <vt:lpstr>   Бонус За Быстрый Старт</vt:lpstr>
      <vt:lpstr>                 Бонус За</vt:lpstr>
      <vt:lpstr>Групповой  Бонус</vt:lpstr>
      <vt:lpstr>             МЕГА Бонус    За Лично Приглашённых  Партнёров  </vt:lpstr>
      <vt:lpstr>Остаточный Доход</vt:lpstr>
      <vt:lpstr>Остаточный Доход</vt:lpstr>
      <vt:lpstr>Бонус «Стиль Жизни»  </vt:lpstr>
      <vt:lpstr>Слайд 11</vt:lpstr>
      <vt:lpstr>             Бинарный  План  </vt:lpstr>
      <vt:lpstr>Слайд 13</vt:lpstr>
      <vt:lpstr>Слайд 14</vt:lpstr>
      <vt:lpstr>Мгновенная Выплата  </vt:lpstr>
      <vt:lpstr>Слайд 16</vt:lpstr>
      <vt:lpstr>Слайд 17</vt:lpstr>
      <vt:lpstr>Спасибо что  были с нами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Венера</cp:lastModifiedBy>
  <cp:revision>134</cp:revision>
  <dcterms:created xsi:type="dcterms:W3CDTF">2011-02-01T19:20:27Z</dcterms:created>
  <dcterms:modified xsi:type="dcterms:W3CDTF">2012-07-19T10:46:19Z</dcterms:modified>
</cp:coreProperties>
</file>